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24"/>
  </p:notesMasterIdLst>
  <p:sldIdLst>
    <p:sldId id="321" r:id="rId3"/>
    <p:sldId id="315" r:id="rId4"/>
    <p:sldId id="263" r:id="rId5"/>
    <p:sldId id="270" r:id="rId6"/>
    <p:sldId id="272" r:id="rId7"/>
    <p:sldId id="261" r:id="rId8"/>
    <p:sldId id="323" r:id="rId9"/>
    <p:sldId id="331" r:id="rId10"/>
    <p:sldId id="330" r:id="rId11"/>
    <p:sldId id="332" r:id="rId12"/>
    <p:sldId id="256" r:id="rId13"/>
    <p:sldId id="257" r:id="rId14"/>
    <p:sldId id="258" r:id="rId15"/>
    <p:sldId id="266" r:id="rId16"/>
    <p:sldId id="260" r:id="rId17"/>
    <p:sldId id="333" r:id="rId18"/>
    <p:sldId id="259" r:id="rId19"/>
    <p:sldId id="262" r:id="rId20"/>
    <p:sldId id="334" r:id="rId21"/>
    <p:sldId id="264" r:id="rId22"/>
    <p:sldId id="265"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631DB6C-7058-7F92-4C77-739B46CC59DA}" v="7" dt="2023-11-30T20:11:31.855"/>
    <p1510:client id="{8F36D189-813C-4014-9EF1-06B9539C399D}" v="1" dt="2023-12-01T14:11:33.102"/>
    <p1510:client id="{CF85A9D9-74DD-EA54-84FD-8FBC7D1A3D40}" v="5" dt="2023-11-30T20:08:23.952"/>
    <p1510:client id="{D43E3094-E37B-5EDD-CAE6-FB633DDAF6F1}" v="1" dt="2023-12-01T07:56:21.5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1CCA46-8144-4EDD-A071-2BC36B010A3E}" type="datetimeFigureOut">
              <a:rPr lang="en-GB" smtClean="0"/>
              <a:t>05/12/2023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6A4D7F-C525-4BAE-BBAF-821861D9EB90}" type="slidenum">
              <a:rPr lang="en-GB" smtClean="0"/>
              <a:t>‹#›</a:t>
            </a:fld>
            <a:endParaRPr lang="en-GB"/>
          </a:p>
        </p:txBody>
      </p:sp>
    </p:spTree>
    <p:extLst>
      <p:ext uri="{BB962C8B-B14F-4D97-AF65-F5344CB8AC3E}">
        <p14:creationId xmlns:p14="http://schemas.microsoft.com/office/powerpoint/2010/main" val="15011147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F170FCF-F3A5-4C1A-A57A-2E1A4A5CFD0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09944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F170FCF-F3A5-4C1A-A57A-2E1A4A5CFD0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70883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F170FCF-F3A5-4C1A-A57A-2E1A4A5CFD0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44166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E57A5-65EE-4458-AE00-BA392161C56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053F4E6-AF91-4B78-B177-57E4DF860D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56C8323-8E4D-436D-821C-BC08474EC543}"/>
              </a:ext>
            </a:extLst>
          </p:cNvPr>
          <p:cNvSpPr>
            <a:spLocks noGrp="1"/>
          </p:cNvSpPr>
          <p:nvPr>
            <p:ph type="dt" sz="half" idx="10"/>
          </p:nvPr>
        </p:nvSpPr>
        <p:spPr/>
        <p:txBody>
          <a:bodyPr/>
          <a:lstStyle/>
          <a:p>
            <a:fld id="{081CBCC2-4BC2-4FD8-B526-F3A6680544F1}" type="datetimeFigureOut">
              <a:rPr lang="en-GB" smtClean="0"/>
              <a:t>05/12/2023</a:t>
            </a:fld>
            <a:endParaRPr lang="en-GB"/>
          </a:p>
        </p:txBody>
      </p:sp>
      <p:sp>
        <p:nvSpPr>
          <p:cNvPr id="5" name="Footer Placeholder 4">
            <a:extLst>
              <a:ext uri="{FF2B5EF4-FFF2-40B4-BE49-F238E27FC236}">
                <a16:creationId xmlns:a16="http://schemas.microsoft.com/office/drawing/2014/main" id="{730AEB7E-856D-4F33-B10E-3F718476F0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F66155-5526-4634-B0F3-E60138EA34E7}"/>
              </a:ext>
            </a:extLst>
          </p:cNvPr>
          <p:cNvSpPr>
            <a:spLocks noGrp="1"/>
          </p:cNvSpPr>
          <p:nvPr>
            <p:ph type="sldNum" sz="quarter" idx="12"/>
          </p:nvPr>
        </p:nvSpPr>
        <p:spPr/>
        <p:txBody>
          <a:bodyPr/>
          <a:lstStyle/>
          <a:p>
            <a:fld id="{BD294EC5-F610-4F46-8826-F9B78DE5345B}" type="slidenum">
              <a:rPr lang="en-GB" smtClean="0"/>
              <a:t>‹#›</a:t>
            </a:fld>
            <a:endParaRPr lang="en-GB"/>
          </a:p>
        </p:txBody>
      </p:sp>
    </p:spTree>
    <p:extLst>
      <p:ext uri="{BB962C8B-B14F-4D97-AF65-F5344CB8AC3E}">
        <p14:creationId xmlns:p14="http://schemas.microsoft.com/office/powerpoint/2010/main" val="8809210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DC9984-ADEF-46E7-9F0A-D8C8204956B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10514FE-1C4A-4542-8D59-9CD4694327A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77BE2C-6EC4-4D8E-9AA5-D1B036EBEDF0}"/>
              </a:ext>
            </a:extLst>
          </p:cNvPr>
          <p:cNvSpPr>
            <a:spLocks noGrp="1"/>
          </p:cNvSpPr>
          <p:nvPr>
            <p:ph type="dt" sz="half" idx="10"/>
          </p:nvPr>
        </p:nvSpPr>
        <p:spPr/>
        <p:txBody>
          <a:bodyPr/>
          <a:lstStyle/>
          <a:p>
            <a:fld id="{081CBCC2-4BC2-4FD8-B526-F3A6680544F1}" type="datetimeFigureOut">
              <a:rPr lang="en-GB" smtClean="0"/>
              <a:t>05/12/2023</a:t>
            </a:fld>
            <a:endParaRPr lang="en-GB"/>
          </a:p>
        </p:txBody>
      </p:sp>
      <p:sp>
        <p:nvSpPr>
          <p:cNvPr id="5" name="Footer Placeholder 4">
            <a:extLst>
              <a:ext uri="{FF2B5EF4-FFF2-40B4-BE49-F238E27FC236}">
                <a16:creationId xmlns:a16="http://schemas.microsoft.com/office/drawing/2014/main" id="{370ACBE0-AE18-4047-91BD-58417F9698E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14C810-5BBA-43A3-A986-25492BB3BFDD}"/>
              </a:ext>
            </a:extLst>
          </p:cNvPr>
          <p:cNvSpPr>
            <a:spLocks noGrp="1"/>
          </p:cNvSpPr>
          <p:nvPr>
            <p:ph type="sldNum" sz="quarter" idx="12"/>
          </p:nvPr>
        </p:nvSpPr>
        <p:spPr/>
        <p:txBody>
          <a:bodyPr/>
          <a:lstStyle/>
          <a:p>
            <a:fld id="{BD294EC5-F610-4F46-8826-F9B78DE5345B}" type="slidenum">
              <a:rPr lang="en-GB" smtClean="0"/>
              <a:t>‹#›</a:t>
            </a:fld>
            <a:endParaRPr lang="en-GB"/>
          </a:p>
        </p:txBody>
      </p:sp>
    </p:spTree>
    <p:extLst>
      <p:ext uri="{BB962C8B-B14F-4D97-AF65-F5344CB8AC3E}">
        <p14:creationId xmlns:p14="http://schemas.microsoft.com/office/powerpoint/2010/main" val="27020511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92CD6-6986-4C0D-A072-63BABF75A0E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368B9D4-6BD4-44A7-A71E-F954E23AA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56B883A-CF66-4B79-B22C-65FD5B56D9B8}"/>
              </a:ext>
            </a:extLst>
          </p:cNvPr>
          <p:cNvSpPr>
            <a:spLocks noGrp="1"/>
          </p:cNvSpPr>
          <p:nvPr>
            <p:ph type="dt" sz="half" idx="10"/>
          </p:nvPr>
        </p:nvSpPr>
        <p:spPr/>
        <p:txBody>
          <a:bodyPr/>
          <a:lstStyle/>
          <a:p>
            <a:fld id="{081CBCC2-4BC2-4FD8-B526-F3A6680544F1}" type="datetimeFigureOut">
              <a:rPr lang="en-GB" smtClean="0"/>
              <a:t>05/12/2023</a:t>
            </a:fld>
            <a:endParaRPr lang="en-GB"/>
          </a:p>
        </p:txBody>
      </p:sp>
      <p:sp>
        <p:nvSpPr>
          <p:cNvPr id="5" name="Footer Placeholder 4">
            <a:extLst>
              <a:ext uri="{FF2B5EF4-FFF2-40B4-BE49-F238E27FC236}">
                <a16:creationId xmlns:a16="http://schemas.microsoft.com/office/drawing/2014/main" id="{90CDC0F6-51FC-4E6B-B208-9710213574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49BACD-66E5-4F6E-A003-75BB74720EE5}"/>
              </a:ext>
            </a:extLst>
          </p:cNvPr>
          <p:cNvSpPr>
            <a:spLocks noGrp="1"/>
          </p:cNvSpPr>
          <p:nvPr>
            <p:ph type="sldNum" sz="quarter" idx="12"/>
          </p:nvPr>
        </p:nvSpPr>
        <p:spPr/>
        <p:txBody>
          <a:bodyPr/>
          <a:lstStyle/>
          <a:p>
            <a:fld id="{BD294EC5-F610-4F46-8826-F9B78DE5345B}" type="slidenum">
              <a:rPr lang="en-GB" smtClean="0"/>
              <a:t>‹#›</a:t>
            </a:fld>
            <a:endParaRPr lang="en-GB"/>
          </a:p>
        </p:txBody>
      </p:sp>
    </p:spTree>
    <p:extLst>
      <p:ext uri="{BB962C8B-B14F-4D97-AF65-F5344CB8AC3E}">
        <p14:creationId xmlns:p14="http://schemas.microsoft.com/office/powerpoint/2010/main" val="16086071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8D9EE5-A9D0-4A05-A6E8-391CE7EA0B9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0A79EF3-F185-4AC6-83B0-A29895097E6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8FF4B69-4800-4301-B82C-AF9FF14E661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43935B2-7F9E-4B7F-BF2B-D797BE1A4066}"/>
              </a:ext>
            </a:extLst>
          </p:cNvPr>
          <p:cNvSpPr>
            <a:spLocks noGrp="1"/>
          </p:cNvSpPr>
          <p:nvPr>
            <p:ph type="dt" sz="half" idx="10"/>
          </p:nvPr>
        </p:nvSpPr>
        <p:spPr/>
        <p:txBody>
          <a:bodyPr/>
          <a:lstStyle/>
          <a:p>
            <a:fld id="{081CBCC2-4BC2-4FD8-B526-F3A6680544F1}" type="datetimeFigureOut">
              <a:rPr lang="en-GB" smtClean="0"/>
              <a:t>05/12/2023</a:t>
            </a:fld>
            <a:endParaRPr lang="en-GB"/>
          </a:p>
        </p:txBody>
      </p:sp>
      <p:sp>
        <p:nvSpPr>
          <p:cNvPr id="6" name="Footer Placeholder 5">
            <a:extLst>
              <a:ext uri="{FF2B5EF4-FFF2-40B4-BE49-F238E27FC236}">
                <a16:creationId xmlns:a16="http://schemas.microsoft.com/office/drawing/2014/main" id="{37E380D5-3008-4993-B0A9-177A3FBF922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503FCAB-1B86-41AB-BEF3-C10005D5336B}"/>
              </a:ext>
            </a:extLst>
          </p:cNvPr>
          <p:cNvSpPr>
            <a:spLocks noGrp="1"/>
          </p:cNvSpPr>
          <p:nvPr>
            <p:ph type="sldNum" sz="quarter" idx="12"/>
          </p:nvPr>
        </p:nvSpPr>
        <p:spPr/>
        <p:txBody>
          <a:bodyPr/>
          <a:lstStyle/>
          <a:p>
            <a:fld id="{BD294EC5-F610-4F46-8826-F9B78DE5345B}" type="slidenum">
              <a:rPr lang="en-GB" smtClean="0"/>
              <a:t>‹#›</a:t>
            </a:fld>
            <a:endParaRPr lang="en-GB"/>
          </a:p>
        </p:txBody>
      </p:sp>
    </p:spTree>
    <p:extLst>
      <p:ext uri="{BB962C8B-B14F-4D97-AF65-F5344CB8AC3E}">
        <p14:creationId xmlns:p14="http://schemas.microsoft.com/office/powerpoint/2010/main" val="26479637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BBFF2-CB5C-4039-BA1A-D4B2D85EDF3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35C5A21-E31E-4BB0-8027-A0541E25813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67608AD-3C2B-4E8D-85C2-C712F313EC0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F2E1F0D-9E7A-4D27-BC93-A594B211361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0CBA52E-1C50-4DB8-8A84-0E8BB3F0688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4EA7B71-9C46-4642-BFE9-BFCA6BF0B6EE}"/>
              </a:ext>
            </a:extLst>
          </p:cNvPr>
          <p:cNvSpPr>
            <a:spLocks noGrp="1"/>
          </p:cNvSpPr>
          <p:nvPr>
            <p:ph type="dt" sz="half" idx="10"/>
          </p:nvPr>
        </p:nvSpPr>
        <p:spPr/>
        <p:txBody>
          <a:bodyPr/>
          <a:lstStyle/>
          <a:p>
            <a:fld id="{081CBCC2-4BC2-4FD8-B526-F3A6680544F1}" type="datetimeFigureOut">
              <a:rPr lang="en-GB" smtClean="0"/>
              <a:t>05/12/2023</a:t>
            </a:fld>
            <a:endParaRPr lang="en-GB"/>
          </a:p>
        </p:txBody>
      </p:sp>
      <p:sp>
        <p:nvSpPr>
          <p:cNvPr id="8" name="Footer Placeholder 7">
            <a:extLst>
              <a:ext uri="{FF2B5EF4-FFF2-40B4-BE49-F238E27FC236}">
                <a16:creationId xmlns:a16="http://schemas.microsoft.com/office/drawing/2014/main" id="{29F0B778-F856-477E-8BE6-29CDA070AAE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BFDB5BA-4833-4B9F-BFE1-0D73E111BECC}"/>
              </a:ext>
            </a:extLst>
          </p:cNvPr>
          <p:cNvSpPr>
            <a:spLocks noGrp="1"/>
          </p:cNvSpPr>
          <p:nvPr>
            <p:ph type="sldNum" sz="quarter" idx="12"/>
          </p:nvPr>
        </p:nvSpPr>
        <p:spPr/>
        <p:txBody>
          <a:bodyPr/>
          <a:lstStyle/>
          <a:p>
            <a:fld id="{BD294EC5-F610-4F46-8826-F9B78DE5345B}" type="slidenum">
              <a:rPr lang="en-GB" smtClean="0"/>
              <a:t>‹#›</a:t>
            </a:fld>
            <a:endParaRPr lang="en-GB"/>
          </a:p>
        </p:txBody>
      </p:sp>
    </p:spTree>
    <p:extLst>
      <p:ext uri="{BB962C8B-B14F-4D97-AF65-F5344CB8AC3E}">
        <p14:creationId xmlns:p14="http://schemas.microsoft.com/office/powerpoint/2010/main" val="26620168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4E2502-95BC-41C3-8204-E861C82DB7D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285AEE7-7769-47DF-97CC-EEB4B6B3370F}"/>
              </a:ext>
            </a:extLst>
          </p:cNvPr>
          <p:cNvSpPr>
            <a:spLocks noGrp="1"/>
          </p:cNvSpPr>
          <p:nvPr>
            <p:ph type="dt" sz="half" idx="10"/>
          </p:nvPr>
        </p:nvSpPr>
        <p:spPr/>
        <p:txBody>
          <a:bodyPr/>
          <a:lstStyle/>
          <a:p>
            <a:fld id="{081CBCC2-4BC2-4FD8-B526-F3A6680544F1}" type="datetimeFigureOut">
              <a:rPr lang="en-GB" smtClean="0"/>
              <a:t>05/12/2023</a:t>
            </a:fld>
            <a:endParaRPr lang="en-GB"/>
          </a:p>
        </p:txBody>
      </p:sp>
      <p:sp>
        <p:nvSpPr>
          <p:cNvPr id="4" name="Footer Placeholder 3">
            <a:extLst>
              <a:ext uri="{FF2B5EF4-FFF2-40B4-BE49-F238E27FC236}">
                <a16:creationId xmlns:a16="http://schemas.microsoft.com/office/drawing/2014/main" id="{C091CC52-1F37-4C16-8D0F-2AE92EFD0A6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FF5561-610D-4733-BEB0-4724A5312B98}"/>
              </a:ext>
            </a:extLst>
          </p:cNvPr>
          <p:cNvSpPr>
            <a:spLocks noGrp="1"/>
          </p:cNvSpPr>
          <p:nvPr>
            <p:ph type="sldNum" sz="quarter" idx="12"/>
          </p:nvPr>
        </p:nvSpPr>
        <p:spPr/>
        <p:txBody>
          <a:bodyPr/>
          <a:lstStyle/>
          <a:p>
            <a:fld id="{BD294EC5-F610-4F46-8826-F9B78DE5345B}" type="slidenum">
              <a:rPr lang="en-GB" smtClean="0"/>
              <a:t>‹#›</a:t>
            </a:fld>
            <a:endParaRPr lang="en-GB"/>
          </a:p>
        </p:txBody>
      </p:sp>
    </p:spTree>
    <p:extLst>
      <p:ext uri="{BB962C8B-B14F-4D97-AF65-F5344CB8AC3E}">
        <p14:creationId xmlns:p14="http://schemas.microsoft.com/office/powerpoint/2010/main" val="31932792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559908-1D9B-4CA5-B582-CC8B1328064A}"/>
              </a:ext>
            </a:extLst>
          </p:cNvPr>
          <p:cNvSpPr>
            <a:spLocks noGrp="1"/>
          </p:cNvSpPr>
          <p:nvPr>
            <p:ph type="dt" sz="half" idx="10"/>
          </p:nvPr>
        </p:nvSpPr>
        <p:spPr/>
        <p:txBody>
          <a:bodyPr/>
          <a:lstStyle/>
          <a:p>
            <a:fld id="{081CBCC2-4BC2-4FD8-B526-F3A6680544F1}" type="datetimeFigureOut">
              <a:rPr lang="en-GB" smtClean="0"/>
              <a:t>05/12/2023</a:t>
            </a:fld>
            <a:endParaRPr lang="en-GB"/>
          </a:p>
        </p:txBody>
      </p:sp>
      <p:sp>
        <p:nvSpPr>
          <p:cNvPr id="3" name="Footer Placeholder 2">
            <a:extLst>
              <a:ext uri="{FF2B5EF4-FFF2-40B4-BE49-F238E27FC236}">
                <a16:creationId xmlns:a16="http://schemas.microsoft.com/office/drawing/2014/main" id="{3137A4C0-48B8-45A6-AF6A-0E934D12C2E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ABF4EF2-B855-4078-942E-EBBD5A11F0C8}"/>
              </a:ext>
            </a:extLst>
          </p:cNvPr>
          <p:cNvSpPr>
            <a:spLocks noGrp="1"/>
          </p:cNvSpPr>
          <p:nvPr>
            <p:ph type="sldNum" sz="quarter" idx="12"/>
          </p:nvPr>
        </p:nvSpPr>
        <p:spPr/>
        <p:txBody>
          <a:bodyPr/>
          <a:lstStyle/>
          <a:p>
            <a:fld id="{BD294EC5-F610-4F46-8826-F9B78DE5345B}" type="slidenum">
              <a:rPr lang="en-GB" smtClean="0"/>
              <a:t>‹#›</a:t>
            </a:fld>
            <a:endParaRPr lang="en-GB"/>
          </a:p>
        </p:txBody>
      </p:sp>
    </p:spTree>
    <p:extLst>
      <p:ext uri="{BB962C8B-B14F-4D97-AF65-F5344CB8AC3E}">
        <p14:creationId xmlns:p14="http://schemas.microsoft.com/office/powerpoint/2010/main" val="2294543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3CEC6-FFDE-4E2C-AA8F-035F5237219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CA5F4FD-9049-490D-9DFE-0CDEF990A9C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6C17162-C4AC-4FC3-BE73-AA6027EF93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D3BA659-CEE9-4011-9827-A4FFCDC46E50}"/>
              </a:ext>
            </a:extLst>
          </p:cNvPr>
          <p:cNvSpPr>
            <a:spLocks noGrp="1"/>
          </p:cNvSpPr>
          <p:nvPr>
            <p:ph type="dt" sz="half" idx="10"/>
          </p:nvPr>
        </p:nvSpPr>
        <p:spPr/>
        <p:txBody>
          <a:bodyPr/>
          <a:lstStyle/>
          <a:p>
            <a:fld id="{081CBCC2-4BC2-4FD8-B526-F3A6680544F1}" type="datetimeFigureOut">
              <a:rPr lang="en-GB" smtClean="0"/>
              <a:t>05/12/2023</a:t>
            </a:fld>
            <a:endParaRPr lang="en-GB"/>
          </a:p>
        </p:txBody>
      </p:sp>
      <p:sp>
        <p:nvSpPr>
          <p:cNvPr id="6" name="Footer Placeholder 5">
            <a:extLst>
              <a:ext uri="{FF2B5EF4-FFF2-40B4-BE49-F238E27FC236}">
                <a16:creationId xmlns:a16="http://schemas.microsoft.com/office/drawing/2014/main" id="{6F1290CB-8D5E-44B1-A7C1-3BC53F867B9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D1867C-B657-49CE-9DF8-7374D2E33692}"/>
              </a:ext>
            </a:extLst>
          </p:cNvPr>
          <p:cNvSpPr>
            <a:spLocks noGrp="1"/>
          </p:cNvSpPr>
          <p:nvPr>
            <p:ph type="sldNum" sz="quarter" idx="12"/>
          </p:nvPr>
        </p:nvSpPr>
        <p:spPr/>
        <p:txBody>
          <a:bodyPr/>
          <a:lstStyle/>
          <a:p>
            <a:fld id="{BD294EC5-F610-4F46-8826-F9B78DE5345B}" type="slidenum">
              <a:rPr lang="en-GB" smtClean="0"/>
              <a:t>‹#›</a:t>
            </a:fld>
            <a:endParaRPr lang="en-GB"/>
          </a:p>
        </p:txBody>
      </p:sp>
    </p:spTree>
    <p:extLst>
      <p:ext uri="{BB962C8B-B14F-4D97-AF65-F5344CB8AC3E}">
        <p14:creationId xmlns:p14="http://schemas.microsoft.com/office/powerpoint/2010/main" val="33055396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2A884-2CF1-4634-BE31-80B9592EFE4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5B3F19A-E7F8-4FA0-A965-FECBFB66AF2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C358AF5-9724-411B-91FC-9B4EDFCF8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D087543-4AE6-4A42-BFBE-4D11618A5431}"/>
              </a:ext>
            </a:extLst>
          </p:cNvPr>
          <p:cNvSpPr>
            <a:spLocks noGrp="1"/>
          </p:cNvSpPr>
          <p:nvPr>
            <p:ph type="dt" sz="half" idx="10"/>
          </p:nvPr>
        </p:nvSpPr>
        <p:spPr/>
        <p:txBody>
          <a:bodyPr/>
          <a:lstStyle/>
          <a:p>
            <a:fld id="{081CBCC2-4BC2-4FD8-B526-F3A6680544F1}" type="datetimeFigureOut">
              <a:rPr lang="en-GB" smtClean="0"/>
              <a:t>05/12/2023</a:t>
            </a:fld>
            <a:endParaRPr lang="en-GB"/>
          </a:p>
        </p:txBody>
      </p:sp>
      <p:sp>
        <p:nvSpPr>
          <p:cNvPr id="6" name="Footer Placeholder 5">
            <a:extLst>
              <a:ext uri="{FF2B5EF4-FFF2-40B4-BE49-F238E27FC236}">
                <a16:creationId xmlns:a16="http://schemas.microsoft.com/office/drawing/2014/main" id="{C2607E40-C1B6-4FC2-86C6-90FEC01005F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970FFC-2901-45F9-B33A-5A515841E582}"/>
              </a:ext>
            </a:extLst>
          </p:cNvPr>
          <p:cNvSpPr>
            <a:spLocks noGrp="1"/>
          </p:cNvSpPr>
          <p:nvPr>
            <p:ph type="sldNum" sz="quarter" idx="12"/>
          </p:nvPr>
        </p:nvSpPr>
        <p:spPr/>
        <p:txBody>
          <a:bodyPr/>
          <a:lstStyle/>
          <a:p>
            <a:fld id="{BD294EC5-F610-4F46-8826-F9B78DE5345B}" type="slidenum">
              <a:rPr lang="en-GB" smtClean="0"/>
              <a:t>‹#›</a:t>
            </a:fld>
            <a:endParaRPr lang="en-GB"/>
          </a:p>
        </p:txBody>
      </p:sp>
    </p:spTree>
    <p:extLst>
      <p:ext uri="{BB962C8B-B14F-4D97-AF65-F5344CB8AC3E}">
        <p14:creationId xmlns:p14="http://schemas.microsoft.com/office/powerpoint/2010/main" val="1892383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05D1FC-A137-4BD8-B91D-2A703B32AC3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607A32A-48BF-4706-A251-5171BF68AE6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9D1C24-6841-4154-B87D-90A5772E9DEA}"/>
              </a:ext>
            </a:extLst>
          </p:cNvPr>
          <p:cNvSpPr>
            <a:spLocks noGrp="1"/>
          </p:cNvSpPr>
          <p:nvPr>
            <p:ph type="dt" sz="half" idx="10"/>
          </p:nvPr>
        </p:nvSpPr>
        <p:spPr/>
        <p:txBody>
          <a:bodyPr/>
          <a:lstStyle/>
          <a:p>
            <a:fld id="{081CBCC2-4BC2-4FD8-B526-F3A6680544F1}" type="datetimeFigureOut">
              <a:rPr lang="en-GB" smtClean="0"/>
              <a:t>05/12/2023</a:t>
            </a:fld>
            <a:endParaRPr lang="en-GB"/>
          </a:p>
        </p:txBody>
      </p:sp>
      <p:sp>
        <p:nvSpPr>
          <p:cNvPr id="5" name="Footer Placeholder 4">
            <a:extLst>
              <a:ext uri="{FF2B5EF4-FFF2-40B4-BE49-F238E27FC236}">
                <a16:creationId xmlns:a16="http://schemas.microsoft.com/office/drawing/2014/main" id="{5A7EEAAD-11BA-46F6-90F5-59A22A67CB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21D895-450F-4B84-8E5B-B544D0488005}"/>
              </a:ext>
            </a:extLst>
          </p:cNvPr>
          <p:cNvSpPr>
            <a:spLocks noGrp="1"/>
          </p:cNvSpPr>
          <p:nvPr>
            <p:ph type="sldNum" sz="quarter" idx="12"/>
          </p:nvPr>
        </p:nvSpPr>
        <p:spPr/>
        <p:txBody>
          <a:bodyPr/>
          <a:lstStyle/>
          <a:p>
            <a:fld id="{BD294EC5-F610-4F46-8826-F9B78DE5345B}" type="slidenum">
              <a:rPr lang="en-GB" smtClean="0"/>
              <a:t>‹#›</a:t>
            </a:fld>
            <a:endParaRPr lang="en-GB"/>
          </a:p>
        </p:txBody>
      </p:sp>
    </p:spTree>
    <p:extLst>
      <p:ext uri="{BB962C8B-B14F-4D97-AF65-F5344CB8AC3E}">
        <p14:creationId xmlns:p14="http://schemas.microsoft.com/office/powerpoint/2010/main" val="19094641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9FBE498-BF5E-4B96-BCF1-5C7604B21F5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BC61D63-9DE9-4750-BE25-20C79AF9AA7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FF5AF64-766A-48BE-BFFA-7766FA0C8D75}"/>
              </a:ext>
            </a:extLst>
          </p:cNvPr>
          <p:cNvSpPr>
            <a:spLocks noGrp="1"/>
          </p:cNvSpPr>
          <p:nvPr>
            <p:ph type="dt" sz="half" idx="10"/>
          </p:nvPr>
        </p:nvSpPr>
        <p:spPr/>
        <p:txBody>
          <a:bodyPr/>
          <a:lstStyle/>
          <a:p>
            <a:fld id="{081CBCC2-4BC2-4FD8-B526-F3A6680544F1}" type="datetimeFigureOut">
              <a:rPr lang="en-GB" smtClean="0"/>
              <a:t>05/12/2023</a:t>
            </a:fld>
            <a:endParaRPr lang="en-GB"/>
          </a:p>
        </p:txBody>
      </p:sp>
      <p:sp>
        <p:nvSpPr>
          <p:cNvPr id="5" name="Footer Placeholder 4">
            <a:extLst>
              <a:ext uri="{FF2B5EF4-FFF2-40B4-BE49-F238E27FC236}">
                <a16:creationId xmlns:a16="http://schemas.microsoft.com/office/drawing/2014/main" id="{26E2EDFF-A335-4008-8644-5E19578DF7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479F5A-6840-4089-ACB6-6DD282E36685}"/>
              </a:ext>
            </a:extLst>
          </p:cNvPr>
          <p:cNvSpPr>
            <a:spLocks noGrp="1"/>
          </p:cNvSpPr>
          <p:nvPr>
            <p:ph type="sldNum" sz="quarter" idx="12"/>
          </p:nvPr>
        </p:nvSpPr>
        <p:spPr/>
        <p:txBody>
          <a:bodyPr/>
          <a:lstStyle/>
          <a:p>
            <a:fld id="{BD294EC5-F610-4F46-8826-F9B78DE5345B}" type="slidenum">
              <a:rPr lang="en-GB" smtClean="0"/>
              <a:t>‹#›</a:t>
            </a:fld>
            <a:endParaRPr lang="en-GB"/>
          </a:p>
        </p:txBody>
      </p:sp>
    </p:spTree>
    <p:extLst>
      <p:ext uri="{BB962C8B-B14F-4D97-AF65-F5344CB8AC3E}">
        <p14:creationId xmlns:p14="http://schemas.microsoft.com/office/powerpoint/2010/main" val="14206027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E57A5-65EE-4458-AE00-BA392161C56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053F4E6-AF91-4B78-B177-57E4DF860D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56C8323-8E4D-436D-821C-BC08474EC543}"/>
              </a:ext>
            </a:extLst>
          </p:cNvPr>
          <p:cNvSpPr>
            <a:spLocks noGrp="1"/>
          </p:cNvSpPr>
          <p:nvPr>
            <p:ph type="dt" sz="half" idx="10"/>
          </p:nvPr>
        </p:nvSpPr>
        <p:spPr/>
        <p:txBody>
          <a:bodyPr/>
          <a:lstStyle/>
          <a:p>
            <a:fld id="{081CBCC2-4BC2-4FD8-B526-F3A6680544F1}" type="datetimeFigureOut">
              <a:rPr lang="en-GB" smtClean="0"/>
              <a:t>05/12/2023</a:t>
            </a:fld>
            <a:endParaRPr lang="en-GB"/>
          </a:p>
        </p:txBody>
      </p:sp>
      <p:sp>
        <p:nvSpPr>
          <p:cNvPr id="5" name="Footer Placeholder 4">
            <a:extLst>
              <a:ext uri="{FF2B5EF4-FFF2-40B4-BE49-F238E27FC236}">
                <a16:creationId xmlns:a16="http://schemas.microsoft.com/office/drawing/2014/main" id="{730AEB7E-856D-4F33-B10E-3F718476F0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2F66155-5526-4634-B0F3-E60138EA34E7}"/>
              </a:ext>
            </a:extLst>
          </p:cNvPr>
          <p:cNvSpPr>
            <a:spLocks noGrp="1"/>
          </p:cNvSpPr>
          <p:nvPr>
            <p:ph type="sldNum" sz="quarter" idx="12"/>
          </p:nvPr>
        </p:nvSpPr>
        <p:spPr/>
        <p:txBody>
          <a:bodyPr/>
          <a:lstStyle/>
          <a:p>
            <a:fld id="{BD294EC5-F610-4F46-8826-F9B78DE5345B}" type="slidenum">
              <a:rPr lang="en-GB" smtClean="0"/>
              <a:t>‹#›</a:t>
            </a:fld>
            <a:endParaRPr lang="en-GB"/>
          </a:p>
        </p:txBody>
      </p:sp>
    </p:spTree>
    <p:extLst>
      <p:ext uri="{BB962C8B-B14F-4D97-AF65-F5344CB8AC3E}">
        <p14:creationId xmlns:p14="http://schemas.microsoft.com/office/powerpoint/2010/main" val="35529857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DC9984-ADEF-46E7-9F0A-D8C8204956B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10514FE-1C4A-4542-8D59-9CD4694327A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77BE2C-6EC4-4D8E-9AA5-D1B036EBEDF0}"/>
              </a:ext>
            </a:extLst>
          </p:cNvPr>
          <p:cNvSpPr>
            <a:spLocks noGrp="1"/>
          </p:cNvSpPr>
          <p:nvPr>
            <p:ph type="dt" sz="half" idx="10"/>
          </p:nvPr>
        </p:nvSpPr>
        <p:spPr/>
        <p:txBody>
          <a:bodyPr/>
          <a:lstStyle/>
          <a:p>
            <a:fld id="{081CBCC2-4BC2-4FD8-B526-F3A6680544F1}" type="datetimeFigureOut">
              <a:rPr lang="en-GB" smtClean="0"/>
              <a:t>05/12/2023</a:t>
            </a:fld>
            <a:endParaRPr lang="en-GB"/>
          </a:p>
        </p:txBody>
      </p:sp>
      <p:sp>
        <p:nvSpPr>
          <p:cNvPr id="5" name="Footer Placeholder 4">
            <a:extLst>
              <a:ext uri="{FF2B5EF4-FFF2-40B4-BE49-F238E27FC236}">
                <a16:creationId xmlns:a16="http://schemas.microsoft.com/office/drawing/2014/main" id="{370ACBE0-AE18-4047-91BD-58417F9698E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14C810-5BBA-43A3-A986-25492BB3BFDD}"/>
              </a:ext>
            </a:extLst>
          </p:cNvPr>
          <p:cNvSpPr>
            <a:spLocks noGrp="1"/>
          </p:cNvSpPr>
          <p:nvPr>
            <p:ph type="sldNum" sz="quarter" idx="12"/>
          </p:nvPr>
        </p:nvSpPr>
        <p:spPr/>
        <p:txBody>
          <a:bodyPr/>
          <a:lstStyle/>
          <a:p>
            <a:fld id="{BD294EC5-F610-4F46-8826-F9B78DE5345B}" type="slidenum">
              <a:rPr lang="en-GB" smtClean="0"/>
              <a:t>‹#›</a:t>
            </a:fld>
            <a:endParaRPr lang="en-GB"/>
          </a:p>
        </p:txBody>
      </p:sp>
    </p:spTree>
    <p:extLst>
      <p:ext uri="{BB962C8B-B14F-4D97-AF65-F5344CB8AC3E}">
        <p14:creationId xmlns:p14="http://schemas.microsoft.com/office/powerpoint/2010/main" val="39040398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92CD6-6986-4C0D-A072-63BABF75A0E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B368B9D4-6BD4-44A7-A71E-F954E23AA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756B883A-CF66-4B79-B22C-65FD5B56D9B8}"/>
              </a:ext>
            </a:extLst>
          </p:cNvPr>
          <p:cNvSpPr>
            <a:spLocks noGrp="1"/>
          </p:cNvSpPr>
          <p:nvPr>
            <p:ph type="dt" sz="half" idx="10"/>
          </p:nvPr>
        </p:nvSpPr>
        <p:spPr/>
        <p:txBody>
          <a:bodyPr/>
          <a:lstStyle/>
          <a:p>
            <a:fld id="{081CBCC2-4BC2-4FD8-B526-F3A6680544F1}" type="datetimeFigureOut">
              <a:rPr lang="en-GB" smtClean="0"/>
              <a:t>05/12/2023</a:t>
            </a:fld>
            <a:endParaRPr lang="en-GB"/>
          </a:p>
        </p:txBody>
      </p:sp>
      <p:sp>
        <p:nvSpPr>
          <p:cNvPr id="5" name="Footer Placeholder 4">
            <a:extLst>
              <a:ext uri="{FF2B5EF4-FFF2-40B4-BE49-F238E27FC236}">
                <a16:creationId xmlns:a16="http://schemas.microsoft.com/office/drawing/2014/main" id="{90CDC0F6-51FC-4E6B-B208-9710213574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B49BACD-66E5-4F6E-A003-75BB74720EE5}"/>
              </a:ext>
            </a:extLst>
          </p:cNvPr>
          <p:cNvSpPr>
            <a:spLocks noGrp="1"/>
          </p:cNvSpPr>
          <p:nvPr>
            <p:ph type="sldNum" sz="quarter" idx="12"/>
          </p:nvPr>
        </p:nvSpPr>
        <p:spPr/>
        <p:txBody>
          <a:bodyPr/>
          <a:lstStyle/>
          <a:p>
            <a:fld id="{BD294EC5-F610-4F46-8826-F9B78DE5345B}" type="slidenum">
              <a:rPr lang="en-GB" smtClean="0"/>
              <a:t>‹#›</a:t>
            </a:fld>
            <a:endParaRPr lang="en-GB"/>
          </a:p>
        </p:txBody>
      </p:sp>
    </p:spTree>
    <p:extLst>
      <p:ext uri="{BB962C8B-B14F-4D97-AF65-F5344CB8AC3E}">
        <p14:creationId xmlns:p14="http://schemas.microsoft.com/office/powerpoint/2010/main" val="40852918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8D9EE5-A9D0-4A05-A6E8-391CE7EA0B9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0A79EF3-F185-4AC6-83B0-A29895097E6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8FF4B69-4800-4301-B82C-AF9FF14E6611}"/>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43935B2-7F9E-4B7F-BF2B-D797BE1A4066}"/>
              </a:ext>
            </a:extLst>
          </p:cNvPr>
          <p:cNvSpPr>
            <a:spLocks noGrp="1"/>
          </p:cNvSpPr>
          <p:nvPr>
            <p:ph type="dt" sz="half" idx="10"/>
          </p:nvPr>
        </p:nvSpPr>
        <p:spPr/>
        <p:txBody>
          <a:bodyPr/>
          <a:lstStyle/>
          <a:p>
            <a:fld id="{081CBCC2-4BC2-4FD8-B526-F3A6680544F1}" type="datetimeFigureOut">
              <a:rPr lang="en-GB" smtClean="0"/>
              <a:t>05/12/2023</a:t>
            </a:fld>
            <a:endParaRPr lang="en-GB"/>
          </a:p>
        </p:txBody>
      </p:sp>
      <p:sp>
        <p:nvSpPr>
          <p:cNvPr id="6" name="Footer Placeholder 5">
            <a:extLst>
              <a:ext uri="{FF2B5EF4-FFF2-40B4-BE49-F238E27FC236}">
                <a16:creationId xmlns:a16="http://schemas.microsoft.com/office/drawing/2014/main" id="{37E380D5-3008-4993-B0A9-177A3FBF922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503FCAB-1B86-41AB-BEF3-C10005D5336B}"/>
              </a:ext>
            </a:extLst>
          </p:cNvPr>
          <p:cNvSpPr>
            <a:spLocks noGrp="1"/>
          </p:cNvSpPr>
          <p:nvPr>
            <p:ph type="sldNum" sz="quarter" idx="12"/>
          </p:nvPr>
        </p:nvSpPr>
        <p:spPr/>
        <p:txBody>
          <a:bodyPr/>
          <a:lstStyle/>
          <a:p>
            <a:fld id="{BD294EC5-F610-4F46-8826-F9B78DE5345B}" type="slidenum">
              <a:rPr lang="en-GB" smtClean="0"/>
              <a:t>‹#›</a:t>
            </a:fld>
            <a:endParaRPr lang="en-GB"/>
          </a:p>
        </p:txBody>
      </p:sp>
    </p:spTree>
    <p:extLst>
      <p:ext uri="{BB962C8B-B14F-4D97-AF65-F5344CB8AC3E}">
        <p14:creationId xmlns:p14="http://schemas.microsoft.com/office/powerpoint/2010/main" val="14227088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BBFF2-CB5C-4039-BA1A-D4B2D85EDF3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35C5A21-E31E-4BB0-8027-A0541E25813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67608AD-3C2B-4E8D-85C2-C712F313EC0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F2E1F0D-9E7A-4D27-BC93-A594B211361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0CBA52E-1C50-4DB8-8A84-0E8BB3F0688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4EA7B71-9C46-4642-BFE9-BFCA6BF0B6EE}"/>
              </a:ext>
            </a:extLst>
          </p:cNvPr>
          <p:cNvSpPr>
            <a:spLocks noGrp="1"/>
          </p:cNvSpPr>
          <p:nvPr>
            <p:ph type="dt" sz="half" idx="10"/>
          </p:nvPr>
        </p:nvSpPr>
        <p:spPr/>
        <p:txBody>
          <a:bodyPr/>
          <a:lstStyle/>
          <a:p>
            <a:fld id="{081CBCC2-4BC2-4FD8-B526-F3A6680544F1}" type="datetimeFigureOut">
              <a:rPr lang="en-GB" smtClean="0"/>
              <a:t>05/12/2023</a:t>
            </a:fld>
            <a:endParaRPr lang="en-GB"/>
          </a:p>
        </p:txBody>
      </p:sp>
      <p:sp>
        <p:nvSpPr>
          <p:cNvPr id="8" name="Footer Placeholder 7">
            <a:extLst>
              <a:ext uri="{FF2B5EF4-FFF2-40B4-BE49-F238E27FC236}">
                <a16:creationId xmlns:a16="http://schemas.microsoft.com/office/drawing/2014/main" id="{29F0B778-F856-477E-8BE6-29CDA070AAE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BFDB5BA-4833-4B9F-BFE1-0D73E111BECC}"/>
              </a:ext>
            </a:extLst>
          </p:cNvPr>
          <p:cNvSpPr>
            <a:spLocks noGrp="1"/>
          </p:cNvSpPr>
          <p:nvPr>
            <p:ph type="sldNum" sz="quarter" idx="12"/>
          </p:nvPr>
        </p:nvSpPr>
        <p:spPr/>
        <p:txBody>
          <a:bodyPr/>
          <a:lstStyle/>
          <a:p>
            <a:fld id="{BD294EC5-F610-4F46-8826-F9B78DE5345B}" type="slidenum">
              <a:rPr lang="en-GB" smtClean="0"/>
              <a:t>‹#›</a:t>
            </a:fld>
            <a:endParaRPr lang="en-GB"/>
          </a:p>
        </p:txBody>
      </p:sp>
    </p:spTree>
    <p:extLst>
      <p:ext uri="{BB962C8B-B14F-4D97-AF65-F5344CB8AC3E}">
        <p14:creationId xmlns:p14="http://schemas.microsoft.com/office/powerpoint/2010/main" val="391919210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4E2502-95BC-41C3-8204-E861C82DB7D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285AEE7-7769-47DF-97CC-EEB4B6B3370F}"/>
              </a:ext>
            </a:extLst>
          </p:cNvPr>
          <p:cNvSpPr>
            <a:spLocks noGrp="1"/>
          </p:cNvSpPr>
          <p:nvPr>
            <p:ph type="dt" sz="half" idx="10"/>
          </p:nvPr>
        </p:nvSpPr>
        <p:spPr/>
        <p:txBody>
          <a:bodyPr/>
          <a:lstStyle/>
          <a:p>
            <a:fld id="{081CBCC2-4BC2-4FD8-B526-F3A6680544F1}" type="datetimeFigureOut">
              <a:rPr lang="en-GB" smtClean="0"/>
              <a:t>05/12/2023</a:t>
            </a:fld>
            <a:endParaRPr lang="en-GB"/>
          </a:p>
        </p:txBody>
      </p:sp>
      <p:sp>
        <p:nvSpPr>
          <p:cNvPr id="4" name="Footer Placeholder 3">
            <a:extLst>
              <a:ext uri="{FF2B5EF4-FFF2-40B4-BE49-F238E27FC236}">
                <a16:creationId xmlns:a16="http://schemas.microsoft.com/office/drawing/2014/main" id="{C091CC52-1F37-4C16-8D0F-2AE92EFD0A6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FF5561-610D-4733-BEB0-4724A5312B98}"/>
              </a:ext>
            </a:extLst>
          </p:cNvPr>
          <p:cNvSpPr>
            <a:spLocks noGrp="1"/>
          </p:cNvSpPr>
          <p:nvPr>
            <p:ph type="sldNum" sz="quarter" idx="12"/>
          </p:nvPr>
        </p:nvSpPr>
        <p:spPr/>
        <p:txBody>
          <a:bodyPr/>
          <a:lstStyle/>
          <a:p>
            <a:fld id="{BD294EC5-F610-4F46-8826-F9B78DE5345B}" type="slidenum">
              <a:rPr lang="en-GB" smtClean="0"/>
              <a:t>‹#›</a:t>
            </a:fld>
            <a:endParaRPr lang="en-GB"/>
          </a:p>
        </p:txBody>
      </p:sp>
    </p:spTree>
    <p:extLst>
      <p:ext uri="{BB962C8B-B14F-4D97-AF65-F5344CB8AC3E}">
        <p14:creationId xmlns:p14="http://schemas.microsoft.com/office/powerpoint/2010/main" val="17878906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559908-1D9B-4CA5-B582-CC8B1328064A}"/>
              </a:ext>
            </a:extLst>
          </p:cNvPr>
          <p:cNvSpPr>
            <a:spLocks noGrp="1"/>
          </p:cNvSpPr>
          <p:nvPr>
            <p:ph type="dt" sz="half" idx="10"/>
          </p:nvPr>
        </p:nvSpPr>
        <p:spPr/>
        <p:txBody>
          <a:bodyPr/>
          <a:lstStyle/>
          <a:p>
            <a:fld id="{081CBCC2-4BC2-4FD8-B526-F3A6680544F1}" type="datetimeFigureOut">
              <a:rPr lang="en-GB" smtClean="0"/>
              <a:t>05/12/2023</a:t>
            </a:fld>
            <a:endParaRPr lang="en-GB"/>
          </a:p>
        </p:txBody>
      </p:sp>
      <p:sp>
        <p:nvSpPr>
          <p:cNvPr id="3" name="Footer Placeholder 2">
            <a:extLst>
              <a:ext uri="{FF2B5EF4-FFF2-40B4-BE49-F238E27FC236}">
                <a16:creationId xmlns:a16="http://schemas.microsoft.com/office/drawing/2014/main" id="{3137A4C0-48B8-45A6-AF6A-0E934D12C2E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ABF4EF2-B855-4078-942E-EBBD5A11F0C8}"/>
              </a:ext>
            </a:extLst>
          </p:cNvPr>
          <p:cNvSpPr>
            <a:spLocks noGrp="1"/>
          </p:cNvSpPr>
          <p:nvPr>
            <p:ph type="sldNum" sz="quarter" idx="12"/>
          </p:nvPr>
        </p:nvSpPr>
        <p:spPr/>
        <p:txBody>
          <a:bodyPr/>
          <a:lstStyle/>
          <a:p>
            <a:fld id="{BD294EC5-F610-4F46-8826-F9B78DE5345B}" type="slidenum">
              <a:rPr lang="en-GB" smtClean="0"/>
              <a:t>‹#›</a:t>
            </a:fld>
            <a:endParaRPr lang="en-GB"/>
          </a:p>
        </p:txBody>
      </p:sp>
    </p:spTree>
    <p:extLst>
      <p:ext uri="{BB962C8B-B14F-4D97-AF65-F5344CB8AC3E}">
        <p14:creationId xmlns:p14="http://schemas.microsoft.com/office/powerpoint/2010/main" val="6359202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93CEC6-FFDE-4E2C-AA8F-035F5237219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CA5F4FD-9049-490D-9DFE-0CDEF990A9C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6C17162-C4AC-4FC3-BE73-AA6027EF93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D3BA659-CEE9-4011-9827-A4FFCDC46E50}"/>
              </a:ext>
            </a:extLst>
          </p:cNvPr>
          <p:cNvSpPr>
            <a:spLocks noGrp="1"/>
          </p:cNvSpPr>
          <p:nvPr>
            <p:ph type="dt" sz="half" idx="10"/>
          </p:nvPr>
        </p:nvSpPr>
        <p:spPr/>
        <p:txBody>
          <a:bodyPr/>
          <a:lstStyle/>
          <a:p>
            <a:fld id="{081CBCC2-4BC2-4FD8-B526-F3A6680544F1}" type="datetimeFigureOut">
              <a:rPr lang="en-GB" smtClean="0"/>
              <a:t>05/12/2023</a:t>
            </a:fld>
            <a:endParaRPr lang="en-GB"/>
          </a:p>
        </p:txBody>
      </p:sp>
      <p:sp>
        <p:nvSpPr>
          <p:cNvPr id="6" name="Footer Placeholder 5">
            <a:extLst>
              <a:ext uri="{FF2B5EF4-FFF2-40B4-BE49-F238E27FC236}">
                <a16:creationId xmlns:a16="http://schemas.microsoft.com/office/drawing/2014/main" id="{6F1290CB-8D5E-44B1-A7C1-3BC53F867B9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FD1867C-B657-49CE-9DF8-7374D2E33692}"/>
              </a:ext>
            </a:extLst>
          </p:cNvPr>
          <p:cNvSpPr>
            <a:spLocks noGrp="1"/>
          </p:cNvSpPr>
          <p:nvPr>
            <p:ph type="sldNum" sz="quarter" idx="12"/>
          </p:nvPr>
        </p:nvSpPr>
        <p:spPr/>
        <p:txBody>
          <a:bodyPr/>
          <a:lstStyle/>
          <a:p>
            <a:fld id="{BD294EC5-F610-4F46-8826-F9B78DE5345B}" type="slidenum">
              <a:rPr lang="en-GB" smtClean="0"/>
              <a:t>‹#›</a:t>
            </a:fld>
            <a:endParaRPr lang="en-GB"/>
          </a:p>
        </p:txBody>
      </p:sp>
    </p:spTree>
    <p:extLst>
      <p:ext uri="{BB962C8B-B14F-4D97-AF65-F5344CB8AC3E}">
        <p14:creationId xmlns:p14="http://schemas.microsoft.com/office/powerpoint/2010/main" val="5457756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2A884-2CF1-4634-BE31-80B9592EFE4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5B3F19A-E7F8-4FA0-A965-FECBFB66AF2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C358AF5-9724-411B-91FC-9B4EDFCF8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D087543-4AE6-4A42-BFBE-4D11618A5431}"/>
              </a:ext>
            </a:extLst>
          </p:cNvPr>
          <p:cNvSpPr>
            <a:spLocks noGrp="1"/>
          </p:cNvSpPr>
          <p:nvPr>
            <p:ph type="dt" sz="half" idx="10"/>
          </p:nvPr>
        </p:nvSpPr>
        <p:spPr/>
        <p:txBody>
          <a:bodyPr/>
          <a:lstStyle/>
          <a:p>
            <a:fld id="{081CBCC2-4BC2-4FD8-B526-F3A6680544F1}" type="datetimeFigureOut">
              <a:rPr lang="en-GB" smtClean="0"/>
              <a:t>05/12/2023</a:t>
            </a:fld>
            <a:endParaRPr lang="en-GB"/>
          </a:p>
        </p:txBody>
      </p:sp>
      <p:sp>
        <p:nvSpPr>
          <p:cNvPr id="6" name="Footer Placeholder 5">
            <a:extLst>
              <a:ext uri="{FF2B5EF4-FFF2-40B4-BE49-F238E27FC236}">
                <a16:creationId xmlns:a16="http://schemas.microsoft.com/office/drawing/2014/main" id="{C2607E40-C1B6-4FC2-86C6-90FEC01005F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970FFC-2901-45F9-B33A-5A515841E582}"/>
              </a:ext>
            </a:extLst>
          </p:cNvPr>
          <p:cNvSpPr>
            <a:spLocks noGrp="1"/>
          </p:cNvSpPr>
          <p:nvPr>
            <p:ph type="sldNum" sz="quarter" idx="12"/>
          </p:nvPr>
        </p:nvSpPr>
        <p:spPr/>
        <p:txBody>
          <a:bodyPr/>
          <a:lstStyle/>
          <a:p>
            <a:fld id="{BD294EC5-F610-4F46-8826-F9B78DE5345B}" type="slidenum">
              <a:rPr lang="en-GB" smtClean="0"/>
              <a:t>‹#›</a:t>
            </a:fld>
            <a:endParaRPr lang="en-GB"/>
          </a:p>
        </p:txBody>
      </p:sp>
    </p:spTree>
    <p:extLst>
      <p:ext uri="{BB962C8B-B14F-4D97-AF65-F5344CB8AC3E}">
        <p14:creationId xmlns:p14="http://schemas.microsoft.com/office/powerpoint/2010/main" val="34123289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05D1FC-A137-4BD8-B91D-2A703B32AC3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607A32A-48BF-4706-A251-5171BF68AE6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9D1C24-6841-4154-B87D-90A5772E9DEA}"/>
              </a:ext>
            </a:extLst>
          </p:cNvPr>
          <p:cNvSpPr>
            <a:spLocks noGrp="1"/>
          </p:cNvSpPr>
          <p:nvPr>
            <p:ph type="dt" sz="half" idx="10"/>
          </p:nvPr>
        </p:nvSpPr>
        <p:spPr/>
        <p:txBody>
          <a:bodyPr/>
          <a:lstStyle/>
          <a:p>
            <a:fld id="{081CBCC2-4BC2-4FD8-B526-F3A6680544F1}" type="datetimeFigureOut">
              <a:rPr lang="en-GB" smtClean="0"/>
              <a:t>05/12/2023</a:t>
            </a:fld>
            <a:endParaRPr lang="en-GB"/>
          </a:p>
        </p:txBody>
      </p:sp>
      <p:sp>
        <p:nvSpPr>
          <p:cNvPr id="5" name="Footer Placeholder 4">
            <a:extLst>
              <a:ext uri="{FF2B5EF4-FFF2-40B4-BE49-F238E27FC236}">
                <a16:creationId xmlns:a16="http://schemas.microsoft.com/office/drawing/2014/main" id="{5A7EEAAD-11BA-46F6-90F5-59A22A67CB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D21D895-450F-4B84-8E5B-B544D0488005}"/>
              </a:ext>
            </a:extLst>
          </p:cNvPr>
          <p:cNvSpPr>
            <a:spLocks noGrp="1"/>
          </p:cNvSpPr>
          <p:nvPr>
            <p:ph type="sldNum" sz="quarter" idx="12"/>
          </p:nvPr>
        </p:nvSpPr>
        <p:spPr/>
        <p:txBody>
          <a:bodyPr/>
          <a:lstStyle/>
          <a:p>
            <a:fld id="{BD294EC5-F610-4F46-8826-F9B78DE5345B}" type="slidenum">
              <a:rPr lang="en-GB" smtClean="0"/>
              <a:t>‹#›</a:t>
            </a:fld>
            <a:endParaRPr lang="en-GB"/>
          </a:p>
        </p:txBody>
      </p:sp>
    </p:spTree>
    <p:extLst>
      <p:ext uri="{BB962C8B-B14F-4D97-AF65-F5344CB8AC3E}">
        <p14:creationId xmlns:p14="http://schemas.microsoft.com/office/powerpoint/2010/main" val="3661169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9FBE498-BF5E-4B96-BCF1-5C7604B21F5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BC61D63-9DE9-4750-BE25-20C79AF9AA7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FF5AF64-766A-48BE-BFFA-7766FA0C8D75}"/>
              </a:ext>
            </a:extLst>
          </p:cNvPr>
          <p:cNvSpPr>
            <a:spLocks noGrp="1"/>
          </p:cNvSpPr>
          <p:nvPr>
            <p:ph type="dt" sz="half" idx="10"/>
          </p:nvPr>
        </p:nvSpPr>
        <p:spPr/>
        <p:txBody>
          <a:bodyPr/>
          <a:lstStyle/>
          <a:p>
            <a:fld id="{081CBCC2-4BC2-4FD8-B526-F3A6680544F1}" type="datetimeFigureOut">
              <a:rPr lang="en-GB" smtClean="0"/>
              <a:t>05/12/2023</a:t>
            </a:fld>
            <a:endParaRPr lang="en-GB"/>
          </a:p>
        </p:txBody>
      </p:sp>
      <p:sp>
        <p:nvSpPr>
          <p:cNvPr id="5" name="Footer Placeholder 4">
            <a:extLst>
              <a:ext uri="{FF2B5EF4-FFF2-40B4-BE49-F238E27FC236}">
                <a16:creationId xmlns:a16="http://schemas.microsoft.com/office/drawing/2014/main" id="{26E2EDFF-A335-4008-8644-5E19578DF7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3479F5A-6840-4089-ACB6-6DD282E36685}"/>
              </a:ext>
            </a:extLst>
          </p:cNvPr>
          <p:cNvSpPr>
            <a:spLocks noGrp="1"/>
          </p:cNvSpPr>
          <p:nvPr>
            <p:ph type="sldNum" sz="quarter" idx="12"/>
          </p:nvPr>
        </p:nvSpPr>
        <p:spPr/>
        <p:txBody>
          <a:bodyPr/>
          <a:lstStyle/>
          <a:p>
            <a:fld id="{BD294EC5-F610-4F46-8826-F9B78DE5345B}" type="slidenum">
              <a:rPr lang="en-GB" smtClean="0"/>
              <a:t>‹#›</a:t>
            </a:fld>
            <a:endParaRPr lang="en-GB"/>
          </a:p>
        </p:txBody>
      </p:sp>
    </p:spTree>
    <p:extLst>
      <p:ext uri="{BB962C8B-B14F-4D97-AF65-F5344CB8AC3E}">
        <p14:creationId xmlns:p14="http://schemas.microsoft.com/office/powerpoint/2010/main" val="14785518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FDDD828-14CE-4FD3-83A1-C2B7D822265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EC82037-0239-4A9E-9CBB-CC2F204204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AC80FC-D3D8-417F-BC5D-C84DAC85737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1CBCC2-4BC2-4FD8-B526-F3A6680544F1}" type="datetimeFigureOut">
              <a:rPr lang="en-GB" smtClean="0"/>
              <a:t>05/12/2023</a:t>
            </a:fld>
            <a:endParaRPr lang="en-GB"/>
          </a:p>
        </p:txBody>
      </p:sp>
      <p:sp>
        <p:nvSpPr>
          <p:cNvPr id="5" name="Footer Placeholder 4">
            <a:extLst>
              <a:ext uri="{FF2B5EF4-FFF2-40B4-BE49-F238E27FC236}">
                <a16:creationId xmlns:a16="http://schemas.microsoft.com/office/drawing/2014/main" id="{58083E3E-82E2-429B-8156-187C092EAD1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ACBA838-17DF-46F9-87E2-4FD6FB56162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294EC5-F610-4F46-8826-F9B78DE5345B}" type="slidenum">
              <a:rPr lang="en-GB" smtClean="0"/>
              <a:t>‹#›</a:t>
            </a:fld>
            <a:endParaRPr lang="en-GB"/>
          </a:p>
        </p:txBody>
      </p:sp>
    </p:spTree>
    <p:extLst>
      <p:ext uri="{BB962C8B-B14F-4D97-AF65-F5344CB8AC3E}">
        <p14:creationId xmlns:p14="http://schemas.microsoft.com/office/powerpoint/2010/main" val="331293079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FDDD828-14CE-4FD3-83A1-C2B7D822265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EC82037-0239-4A9E-9CBB-CC2F204204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2AC80FC-D3D8-417F-BC5D-C84DAC85737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1CBCC2-4BC2-4FD8-B526-F3A6680544F1}" type="datetimeFigureOut">
              <a:rPr lang="en-GB" smtClean="0"/>
              <a:t>05/12/2023</a:t>
            </a:fld>
            <a:endParaRPr lang="en-GB"/>
          </a:p>
        </p:txBody>
      </p:sp>
      <p:sp>
        <p:nvSpPr>
          <p:cNvPr id="5" name="Footer Placeholder 4">
            <a:extLst>
              <a:ext uri="{FF2B5EF4-FFF2-40B4-BE49-F238E27FC236}">
                <a16:creationId xmlns:a16="http://schemas.microsoft.com/office/drawing/2014/main" id="{58083E3E-82E2-429B-8156-187C092EAD1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ACBA838-17DF-46F9-87E2-4FD6FB56162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294EC5-F610-4F46-8826-F9B78DE5345B}" type="slidenum">
              <a:rPr lang="en-GB" smtClean="0"/>
              <a:t>‹#›</a:t>
            </a:fld>
            <a:endParaRPr lang="en-GB"/>
          </a:p>
        </p:txBody>
      </p:sp>
    </p:spTree>
    <p:extLst>
      <p:ext uri="{BB962C8B-B14F-4D97-AF65-F5344CB8AC3E}">
        <p14:creationId xmlns:p14="http://schemas.microsoft.com/office/powerpoint/2010/main" val="33936435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32.pn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1.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25.png"/><Relationship Id="rId11" Type="http://schemas.openxmlformats.org/officeDocument/2006/relationships/image" Target="../media/image30.png"/><Relationship Id="rId5" Type="http://schemas.openxmlformats.org/officeDocument/2006/relationships/image" Target="../media/image24.png"/><Relationship Id="rId10" Type="http://schemas.openxmlformats.org/officeDocument/2006/relationships/image" Target="../media/image29.png"/><Relationship Id="rId4" Type="http://schemas.openxmlformats.org/officeDocument/2006/relationships/image" Target="../media/image23.png"/><Relationship Id="rId9" Type="http://schemas.openxmlformats.org/officeDocument/2006/relationships/image" Target="../media/image28.png"/></Relationships>
</file>

<file path=ppt/slides/_rels/slide19.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png"/><Relationship Id="rId7" Type="http://schemas.openxmlformats.org/officeDocument/2006/relationships/image" Target="../media/image37.png"/><Relationship Id="rId12" Type="http://schemas.openxmlformats.org/officeDocument/2006/relationships/image" Target="../media/image4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36.png"/><Relationship Id="rId11" Type="http://schemas.openxmlformats.org/officeDocument/2006/relationships/image" Target="../media/image41.png"/><Relationship Id="rId5" Type="http://schemas.openxmlformats.org/officeDocument/2006/relationships/image" Target="../media/image35.png"/><Relationship Id="rId10" Type="http://schemas.openxmlformats.org/officeDocument/2006/relationships/image" Target="../media/image40.png"/><Relationship Id="rId4" Type="http://schemas.openxmlformats.org/officeDocument/2006/relationships/image" Target="../media/image34.png"/><Relationship Id="rId9" Type="http://schemas.openxmlformats.org/officeDocument/2006/relationships/image" Target="../media/image39.png"/></Relationships>
</file>

<file path=ppt/slides/_rels/slide2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44.jpeg"/></Relationships>
</file>

<file path=ppt/slides/_rels/slide2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7.png"/><Relationship Id="rId4" Type="http://schemas.openxmlformats.org/officeDocument/2006/relationships/image" Target="../media/image46.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C573002-3385-453D-A1BE-4DC5168071F2}"/>
              </a:ext>
            </a:extLst>
          </p:cNvPr>
          <p:cNvSpPr/>
          <p:nvPr/>
        </p:nvSpPr>
        <p:spPr>
          <a:xfrm>
            <a:off x="4208443" y="110169"/>
            <a:ext cx="3811837" cy="2732183"/>
          </a:xfrm>
          <a:prstGeom prst="rect">
            <a:avLst/>
          </a:prstGeom>
          <a:solidFill>
            <a:srgbClr val="F4F4F4"/>
          </a:solidFill>
          <a:ln>
            <a:solidFill>
              <a:srgbClr val="F4F4F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86D2FF53-63E8-4401-84B4-174C36DCAC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66718" y="31457"/>
            <a:ext cx="5095286" cy="2889606"/>
          </a:xfrm>
          <a:prstGeom prst="rect">
            <a:avLst/>
          </a:prstGeom>
        </p:spPr>
      </p:pic>
      <p:sp>
        <p:nvSpPr>
          <p:cNvPr id="8" name="Title 1">
            <a:extLst>
              <a:ext uri="{FF2B5EF4-FFF2-40B4-BE49-F238E27FC236}">
                <a16:creationId xmlns:a16="http://schemas.microsoft.com/office/drawing/2014/main" id="{CA073187-1C08-4F7F-95C1-D09022E4DC79}"/>
              </a:ext>
            </a:extLst>
          </p:cNvPr>
          <p:cNvSpPr>
            <a:spLocks noGrp="1"/>
          </p:cNvSpPr>
          <p:nvPr>
            <p:ph type="ctrTitle"/>
          </p:nvPr>
        </p:nvSpPr>
        <p:spPr>
          <a:xfrm>
            <a:off x="226359" y="2921063"/>
            <a:ext cx="11739282" cy="2068417"/>
          </a:xfrm>
        </p:spPr>
        <p:txBody>
          <a:bodyPr anchor="ctr">
            <a:noAutofit/>
          </a:bodyPr>
          <a:lstStyle/>
          <a:p>
            <a:r>
              <a:rPr lang="en-GB" sz="7200"/>
              <a:t>Classics in the Bridge</a:t>
            </a:r>
          </a:p>
        </p:txBody>
      </p:sp>
    </p:spTree>
    <p:extLst>
      <p:ext uri="{BB962C8B-B14F-4D97-AF65-F5344CB8AC3E}">
        <p14:creationId xmlns:p14="http://schemas.microsoft.com/office/powerpoint/2010/main" val="22489360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DE047-4DA3-9578-0696-18870A2B7777}"/>
              </a:ext>
            </a:extLst>
          </p:cNvPr>
          <p:cNvSpPr>
            <a:spLocks noGrp="1"/>
          </p:cNvSpPr>
          <p:nvPr>
            <p:ph type="title"/>
          </p:nvPr>
        </p:nvSpPr>
        <p:spPr/>
        <p:txBody>
          <a:bodyPr/>
          <a:lstStyle/>
          <a:p>
            <a:endParaRPr lang="en-US"/>
          </a:p>
        </p:txBody>
      </p:sp>
      <p:pic>
        <p:nvPicPr>
          <p:cNvPr id="3074" name="Picture 2">
            <a:extLst>
              <a:ext uri="{FF2B5EF4-FFF2-40B4-BE49-F238E27FC236}">
                <a16:creationId xmlns:a16="http://schemas.microsoft.com/office/drawing/2014/main" id="{9FD3E934-5D66-86BD-7A49-658FA2DB34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45642" y="0"/>
            <a:ext cx="77851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a:extLst>
              <a:ext uri="{FF2B5EF4-FFF2-40B4-BE49-F238E27FC236}">
                <a16:creationId xmlns:a16="http://schemas.microsoft.com/office/drawing/2014/main" id="{7CBAFDAF-9D00-0FDE-C79F-6CBBABB33F4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128" t="45431" r="75171" b="1"/>
          <a:stretch/>
        </p:blipFill>
        <p:spPr bwMode="auto">
          <a:xfrm>
            <a:off x="261258" y="126943"/>
            <a:ext cx="2569029" cy="6604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17977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52201-160E-4655-8CD4-321673890AA4}"/>
              </a:ext>
            </a:extLst>
          </p:cNvPr>
          <p:cNvSpPr>
            <a:spLocks noGrp="1"/>
          </p:cNvSpPr>
          <p:nvPr>
            <p:ph type="title"/>
          </p:nvPr>
        </p:nvSpPr>
        <p:spPr/>
        <p:txBody>
          <a:bodyPr/>
          <a:lstStyle/>
          <a:p>
            <a:r>
              <a:rPr lang="en-GB">
                <a:latin typeface="+mn-lt"/>
              </a:rPr>
              <a:t>What is a ‘Philosopher’?</a:t>
            </a:r>
          </a:p>
        </p:txBody>
      </p:sp>
      <p:pic>
        <p:nvPicPr>
          <p:cNvPr id="2050" name="Picture 2" descr="The Philosophy of Aristotle – Literary Theory and Criticism">
            <a:extLst>
              <a:ext uri="{FF2B5EF4-FFF2-40B4-BE49-F238E27FC236}">
                <a16:creationId xmlns:a16="http://schemas.microsoft.com/office/drawing/2014/main" id="{06F6E92D-467F-4DD3-BE6E-6E28AB9FC6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24661" y="1468316"/>
            <a:ext cx="3208256" cy="3731589"/>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9ECE2145-8FD5-4361-95EA-3048E9EA142C}"/>
              </a:ext>
            </a:extLst>
          </p:cNvPr>
          <p:cNvSpPr>
            <a:spLocks noGrp="1"/>
          </p:cNvSpPr>
          <p:nvPr>
            <p:ph idx="1"/>
          </p:nvPr>
        </p:nvSpPr>
        <p:spPr/>
        <p:txBody>
          <a:bodyPr/>
          <a:lstStyle/>
          <a:p>
            <a:r>
              <a:rPr lang="en-GB"/>
              <a:t>Have a love of wisdom</a:t>
            </a:r>
          </a:p>
          <a:p>
            <a:endParaRPr lang="en-GB"/>
          </a:p>
          <a:p>
            <a:r>
              <a:rPr lang="en-GB"/>
              <a:t>Are constantly questioning </a:t>
            </a:r>
          </a:p>
          <a:p>
            <a:endParaRPr lang="en-GB"/>
          </a:p>
          <a:p>
            <a:r>
              <a:rPr lang="en-GB"/>
              <a:t>Love debating</a:t>
            </a:r>
          </a:p>
          <a:p>
            <a:endParaRPr lang="en-GB"/>
          </a:p>
          <a:p>
            <a:r>
              <a:rPr lang="en-GB"/>
              <a:t>Can listen to other points of view </a:t>
            </a:r>
          </a:p>
        </p:txBody>
      </p:sp>
      <p:pic>
        <p:nvPicPr>
          <p:cNvPr id="2052" name="Picture 4" descr="Leonardo da Vinci - 205 artworks - painting">
            <a:extLst>
              <a:ext uri="{FF2B5EF4-FFF2-40B4-BE49-F238E27FC236}">
                <a16:creationId xmlns:a16="http://schemas.microsoft.com/office/drawing/2014/main" id="{7D0D89C8-21B6-4FAF-9F38-79A05A6D1A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27491" y="1356142"/>
            <a:ext cx="2642894" cy="41457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2189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FD5CD0-50B5-499E-BF86-362687D1BA39}"/>
              </a:ext>
            </a:extLst>
          </p:cNvPr>
          <p:cNvSpPr>
            <a:spLocks noGrp="1"/>
          </p:cNvSpPr>
          <p:nvPr>
            <p:ph type="title"/>
          </p:nvPr>
        </p:nvSpPr>
        <p:spPr/>
        <p:txBody>
          <a:bodyPr>
            <a:normAutofit/>
          </a:bodyPr>
          <a:lstStyle/>
          <a:p>
            <a:r>
              <a:rPr lang="en-GB" sz="6600" b="1"/>
              <a:t>What is a Philosopher?</a:t>
            </a:r>
          </a:p>
        </p:txBody>
      </p:sp>
      <p:pic>
        <p:nvPicPr>
          <p:cNvPr id="1026" name="Picture 2" descr="See the source image">
            <a:extLst>
              <a:ext uri="{FF2B5EF4-FFF2-40B4-BE49-F238E27FC236}">
                <a16:creationId xmlns:a16="http://schemas.microsoft.com/office/drawing/2014/main" id="{F020DBB3-DD44-4C78-A857-289844DB4F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77417" y="1851319"/>
            <a:ext cx="4814583" cy="401215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A15BA520-946A-4853-9011-0F33DD209879}"/>
              </a:ext>
            </a:extLst>
          </p:cNvPr>
          <p:cNvPicPr>
            <a:picLocks noChangeAspect="1"/>
          </p:cNvPicPr>
          <p:nvPr/>
        </p:nvPicPr>
        <p:blipFill>
          <a:blip r:embed="rId3"/>
          <a:stretch>
            <a:fillRect/>
          </a:stretch>
        </p:blipFill>
        <p:spPr>
          <a:xfrm>
            <a:off x="150829" y="2197279"/>
            <a:ext cx="7272595" cy="2600963"/>
          </a:xfrm>
          <a:prstGeom prst="rect">
            <a:avLst/>
          </a:prstGeom>
        </p:spPr>
      </p:pic>
    </p:spTree>
    <p:extLst>
      <p:ext uri="{BB962C8B-B14F-4D97-AF65-F5344CB8AC3E}">
        <p14:creationId xmlns:p14="http://schemas.microsoft.com/office/powerpoint/2010/main" val="41740262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52201-160E-4655-8CD4-321673890AA4}"/>
              </a:ext>
            </a:extLst>
          </p:cNvPr>
          <p:cNvSpPr>
            <a:spLocks noGrp="1"/>
          </p:cNvSpPr>
          <p:nvPr>
            <p:ph type="title"/>
          </p:nvPr>
        </p:nvSpPr>
        <p:spPr>
          <a:xfrm>
            <a:off x="838200" y="365125"/>
            <a:ext cx="6269610" cy="1325563"/>
          </a:xfrm>
        </p:spPr>
        <p:txBody>
          <a:bodyPr/>
          <a:lstStyle/>
          <a:p>
            <a:r>
              <a:rPr lang="en-GB">
                <a:latin typeface="+mn-lt"/>
              </a:rPr>
              <a:t>What is a ‘Philosopher’?</a:t>
            </a:r>
          </a:p>
        </p:txBody>
      </p:sp>
      <p:sp>
        <p:nvSpPr>
          <p:cNvPr id="3" name="Content Placeholder 2">
            <a:extLst>
              <a:ext uri="{FF2B5EF4-FFF2-40B4-BE49-F238E27FC236}">
                <a16:creationId xmlns:a16="http://schemas.microsoft.com/office/drawing/2014/main" id="{9ECE2145-8FD5-4361-95EA-3048E9EA142C}"/>
              </a:ext>
            </a:extLst>
          </p:cNvPr>
          <p:cNvSpPr>
            <a:spLocks noGrp="1"/>
          </p:cNvSpPr>
          <p:nvPr>
            <p:ph idx="1"/>
          </p:nvPr>
        </p:nvSpPr>
        <p:spPr>
          <a:xfrm>
            <a:off x="461129" y="1608809"/>
            <a:ext cx="6269610" cy="3889375"/>
          </a:xfrm>
        </p:spPr>
        <p:txBody>
          <a:bodyPr/>
          <a:lstStyle/>
          <a:p>
            <a:r>
              <a:rPr lang="en-GB"/>
              <a:t>Actively seek to understand and question the world in which they live, and their relationships to the world and each other. </a:t>
            </a:r>
          </a:p>
          <a:p>
            <a:endParaRPr lang="en-GB"/>
          </a:p>
          <a:p>
            <a:r>
              <a:rPr lang="en-GB"/>
              <a:t>They are brave: many ancient philosophers, such as Socrates, were prepared to be die for their beliefs.  </a:t>
            </a:r>
          </a:p>
        </p:txBody>
      </p:sp>
      <p:pic>
        <p:nvPicPr>
          <p:cNvPr id="4098" name="Picture 2" descr="Album Review – Goatchrist / Pythagoras (2019) | THE HEADBANGING MOOSE">
            <a:extLst>
              <a:ext uri="{FF2B5EF4-FFF2-40B4-BE49-F238E27FC236}">
                <a16:creationId xmlns:a16="http://schemas.microsoft.com/office/drawing/2014/main" id="{EA7D0735-DE1A-457F-8FA1-E8279E5BA1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1058" y="576607"/>
            <a:ext cx="4921577" cy="49215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691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D2A808-932C-4C2E-AFC6-27A06FBBFCD9}"/>
              </a:ext>
            </a:extLst>
          </p:cNvPr>
          <p:cNvSpPr>
            <a:spLocks noGrp="1"/>
          </p:cNvSpPr>
          <p:nvPr>
            <p:ph type="title"/>
          </p:nvPr>
        </p:nvSpPr>
        <p:spPr/>
        <p:txBody>
          <a:bodyPr/>
          <a:lstStyle/>
          <a:p>
            <a:r>
              <a:rPr lang="en-GB">
                <a:latin typeface="+mn-lt"/>
              </a:rPr>
              <a:t>Three Key Questions – How can you be more philosophical?</a:t>
            </a:r>
          </a:p>
        </p:txBody>
      </p:sp>
      <p:graphicFrame>
        <p:nvGraphicFramePr>
          <p:cNvPr id="4" name="Content Placeholder 3">
            <a:extLst>
              <a:ext uri="{FF2B5EF4-FFF2-40B4-BE49-F238E27FC236}">
                <a16:creationId xmlns:a16="http://schemas.microsoft.com/office/drawing/2014/main" id="{042F4A63-E371-4AF9-A7CE-704196C0EE91}"/>
              </a:ext>
            </a:extLst>
          </p:cNvPr>
          <p:cNvGraphicFramePr>
            <a:graphicFrameLocks noGrp="1"/>
          </p:cNvGraphicFramePr>
          <p:nvPr>
            <p:ph idx="1"/>
          </p:nvPr>
        </p:nvGraphicFramePr>
        <p:xfrm>
          <a:off x="838200" y="2174416"/>
          <a:ext cx="10515600" cy="2316480"/>
        </p:xfrm>
        <a:graphic>
          <a:graphicData uri="http://schemas.openxmlformats.org/drawingml/2006/table">
            <a:tbl>
              <a:tblPr firstRow="1" bandRow="1">
                <a:tableStyleId>{5C22544A-7EE6-4342-B048-85BDC9FD1C3A}</a:tableStyleId>
              </a:tblPr>
              <a:tblGrid>
                <a:gridCol w="3505200">
                  <a:extLst>
                    <a:ext uri="{9D8B030D-6E8A-4147-A177-3AD203B41FA5}">
                      <a16:colId xmlns:a16="http://schemas.microsoft.com/office/drawing/2014/main" val="1516879895"/>
                    </a:ext>
                  </a:extLst>
                </a:gridCol>
                <a:gridCol w="3505200">
                  <a:extLst>
                    <a:ext uri="{9D8B030D-6E8A-4147-A177-3AD203B41FA5}">
                      <a16:colId xmlns:a16="http://schemas.microsoft.com/office/drawing/2014/main" val="1486507336"/>
                    </a:ext>
                  </a:extLst>
                </a:gridCol>
                <a:gridCol w="3505200">
                  <a:extLst>
                    <a:ext uri="{9D8B030D-6E8A-4147-A177-3AD203B41FA5}">
                      <a16:colId xmlns:a16="http://schemas.microsoft.com/office/drawing/2014/main" val="1887068823"/>
                    </a:ext>
                  </a:extLst>
                </a:gridCol>
              </a:tblGrid>
              <a:tr h="379275">
                <a:tc>
                  <a:txBody>
                    <a:bodyPr/>
                    <a:lstStyle/>
                    <a:p>
                      <a:pPr algn="ctr"/>
                      <a:r>
                        <a:rPr lang="en-GB" sz="2800">
                          <a:solidFill>
                            <a:schemeClr val="bg1"/>
                          </a:solidFill>
                          <a:latin typeface="+mn-lt"/>
                        </a:rPr>
                        <a:t>Know</a:t>
                      </a:r>
                    </a:p>
                  </a:txBody>
                  <a:tcPr>
                    <a:solidFill>
                      <a:srgbClr val="9F835C"/>
                    </a:solidFill>
                  </a:tcPr>
                </a:tc>
                <a:tc>
                  <a:txBody>
                    <a:bodyPr/>
                    <a:lstStyle/>
                    <a:p>
                      <a:pPr algn="ctr"/>
                      <a:r>
                        <a:rPr lang="en-GB" sz="2800">
                          <a:solidFill>
                            <a:schemeClr val="bg1"/>
                          </a:solidFill>
                          <a:latin typeface="+mn-lt"/>
                        </a:rPr>
                        <a:t>How</a:t>
                      </a:r>
                    </a:p>
                  </a:txBody>
                  <a:tcPr>
                    <a:solidFill>
                      <a:srgbClr val="9F835C"/>
                    </a:solidFill>
                  </a:tcPr>
                </a:tc>
                <a:tc>
                  <a:txBody>
                    <a:bodyPr/>
                    <a:lstStyle/>
                    <a:p>
                      <a:pPr algn="ctr"/>
                      <a:r>
                        <a:rPr lang="en-GB" sz="2800">
                          <a:solidFill>
                            <a:schemeClr val="bg1"/>
                          </a:solidFill>
                          <a:latin typeface="+mn-lt"/>
                        </a:rPr>
                        <a:t>Show</a:t>
                      </a:r>
                    </a:p>
                  </a:txBody>
                  <a:tcPr>
                    <a:solidFill>
                      <a:srgbClr val="9F835C"/>
                    </a:solidFill>
                  </a:tcPr>
                </a:tc>
                <a:extLst>
                  <a:ext uri="{0D108BD9-81ED-4DB2-BD59-A6C34878D82A}">
                    <a16:rowId xmlns:a16="http://schemas.microsoft.com/office/drawing/2014/main" val="1328909933"/>
                  </a:ext>
                </a:extLst>
              </a:tr>
              <a:tr h="189638">
                <a:tc>
                  <a:txBody>
                    <a:bodyPr/>
                    <a:lstStyle/>
                    <a:p>
                      <a:pPr algn="ctr"/>
                      <a:endParaRPr lang="en-GB" sz="2800">
                        <a:solidFill>
                          <a:schemeClr val="bg1"/>
                        </a:solidFill>
                        <a:latin typeface="+mn-lt"/>
                      </a:endParaRPr>
                    </a:p>
                    <a:p>
                      <a:pPr algn="ctr"/>
                      <a:r>
                        <a:rPr lang="en-GB" sz="2800">
                          <a:solidFill>
                            <a:schemeClr val="bg1"/>
                          </a:solidFill>
                          <a:latin typeface="+mn-lt"/>
                        </a:rPr>
                        <a:t>Curious thinkers who challenge ideologies</a:t>
                      </a:r>
                    </a:p>
                    <a:p>
                      <a:pPr algn="ctr"/>
                      <a:endParaRPr lang="en-GB" sz="2800">
                        <a:solidFill>
                          <a:schemeClr val="bg1"/>
                        </a:solidFill>
                        <a:latin typeface="+mn-lt"/>
                      </a:endParaRPr>
                    </a:p>
                  </a:txBody>
                  <a:tcPr>
                    <a:solidFill>
                      <a:srgbClr val="9F835C"/>
                    </a:solidFill>
                  </a:tcPr>
                </a:tc>
                <a:tc>
                  <a:txBody>
                    <a:bodyPr/>
                    <a:lstStyle/>
                    <a:p>
                      <a:pPr algn="ctr"/>
                      <a:endParaRPr lang="en-GB" sz="2800">
                        <a:solidFill>
                          <a:schemeClr val="bg1"/>
                        </a:solidFill>
                        <a:latin typeface="+mn-lt"/>
                      </a:endParaRPr>
                    </a:p>
                    <a:p>
                      <a:pPr algn="ctr"/>
                      <a:r>
                        <a:rPr lang="en-GB" sz="2800">
                          <a:solidFill>
                            <a:schemeClr val="bg1"/>
                          </a:solidFill>
                          <a:latin typeface="+mn-lt"/>
                        </a:rPr>
                        <a:t>Strive for academic excellence</a:t>
                      </a:r>
                    </a:p>
                    <a:p>
                      <a:pPr algn="ctr"/>
                      <a:endParaRPr lang="en-GB" sz="2800">
                        <a:solidFill>
                          <a:schemeClr val="bg1"/>
                        </a:solidFill>
                        <a:latin typeface="+mn-lt"/>
                      </a:endParaRPr>
                    </a:p>
                  </a:txBody>
                  <a:tcPr>
                    <a:solidFill>
                      <a:srgbClr val="9F835C"/>
                    </a:solidFill>
                  </a:tcPr>
                </a:tc>
                <a:tc>
                  <a:txBody>
                    <a:bodyPr/>
                    <a:lstStyle/>
                    <a:p>
                      <a:pPr algn="ctr"/>
                      <a:endParaRPr lang="en-GB" sz="2800">
                        <a:solidFill>
                          <a:schemeClr val="bg1"/>
                        </a:solidFill>
                        <a:latin typeface="+mn-lt"/>
                      </a:endParaRPr>
                    </a:p>
                    <a:p>
                      <a:pPr algn="ctr"/>
                      <a:r>
                        <a:rPr lang="en-GB" sz="2800">
                          <a:solidFill>
                            <a:schemeClr val="bg1"/>
                          </a:solidFill>
                          <a:latin typeface="+mn-lt"/>
                        </a:rPr>
                        <a:t>Leader/driving force</a:t>
                      </a:r>
                    </a:p>
                  </a:txBody>
                  <a:tcPr>
                    <a:solidFill>
                      <a:srgbClr val="9F835C"/>
                    </a:solidFill>
                  </a:tcPr>
                </a:tc>
                <a:extLst>
                  <a:ext uri="{0D108BD9-81ED-4DB2-BD59-A6C34878D82A}">
                    <a16:rowId xmlns:a16="http://schemas.microsoft.com/office/drawing/2014/main" val="3800126885"/>
                  </a:ext>
                </a:extLst>
              </a:tr>
            </a:tbl>
          </a:graphicData>
        </a:graphic>
      </p:graphicFrame>
    </p:spTree>
    <p:extLst>
      <p:ext uri="{BB962C8B-B14F-4D97-AF65-F5344CB8AC3E}">
        <p14:creationId xmlns:p14="http://schemas.microsoft.com/office/powerpoint/2010/main" val="15664630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E8998-E164-4E76-B5C0-02AB109648E7}"/>
              </a:ext>
            </a:extLst>
          </p:cNvPr>
          <p:cNvSpPr>
            <a:spLocks noGrp="1"/>
          </p:cNvSpPr>
          <p:nvPr>
            <p:ph type="ctrTitle"/>
          </p:nvPr>
        </p:nvSpPr>
        <p:spPr>
          <a:xfrm>
            <a:off x="179109" y="391342"/>
            <a:ext cx="11679811" cy="1059394"/>
          </a:xfrm>
        </p:spPr>
        <p:txBody>
          <a:bodyPr>
            <a:normAutofit/>
          </a:bodyPr>
          <a:lstStyle/>
          <a:p>
            <a:r>
              <a:rPr lang="en-GB" sz="4800" b="1" spc="300">
                <a:effectLst>
                  <a:outerShdw blurRad="38100" dist="38100" dir="2700000" algn="tl">
                    <a:srgbClr val="000000">
                      <a:alpha val="43137"/>
                    </a:srgbClr>
                  </a:outerShdw>
                </a:effectLst>
                <a:latin typeface="Segoe UI Light" panose="020B0502040204020203" pitchFamily="34" charset="0"/>
                <a:cs typeface="Segoe UI Light" panose="020B0502040204020203" pitchFamily="34" charset="0"/>
              </a:rPr>
              <a:t>Classics and Latin in The Bridge</a:t>
            </a:r>
          </a:p>
        </p:txBody>
      </p:sp>
      <p:pic>
        <p:nvPicPr>
          <p:cNvPr id="2050" name="Picture 2" descr="Latin, the origin of Romance languages, the beginning of Spanish | Current  Literature">
            <a:extLst>
              <a:ext uri="{FF2B5EF4-FFF2-40B4-BE49-F238E27FC236}">
                <a16:creationId xmlns:a16="http://schemas.microsoft.com/office/drawing/2014/main" id="{68C082C8-E543-A455-8C00-4695BA49AD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07175" y="1714500"/>
            <a:ext cx="5146675" cy="3429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North American Cambridge Latin Course Unit 1, Sixth edition – draft sample  content by Cambridge University Press Education - Issuu">
            <a:extLst>
              <a:ext uri="{FF2B5EF4-FFF2-40B4-BE49-F238E27FC236}">
                <a16:creationId xmlns:a16="http://schemas.microsoft.com/office/drawing/2014/main" id="{626E8CFF-6633-578B-649C-36CC0BE167D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33341" y="1571625"/>
            <a:ext cx="2631916" cy="40147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00340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D9189F-A8FE-15A2-04FA-FCD760BC4C80}"/>
              </a:ext>
            </a:extLst>
          </p:cNvPr>
          <p:cNvSpPr>
            <a:spLocks noGrp="1"/>
          </p:cNvSpPr>
          <p:nvPr>
            <p:ph type="title"/>
          </p:nvPr>
        </p:nvSpPr>
        <p:spPr/>
        <p:txBody>
          <a:bodyPr/>
          <a:lstStyle/>
          <a:p>
            <a:r>
              <a:rPr lang="en-US"/>
              <a:t>Aspirational Curriculum</a:t>
            </a:r>
          </a:p>
        </p:txBody>
      </p:sp>
      <p:sp>
        <p:nvSpPr>
          <p:cNvPr id="3" name="Content Placeholder 2">
            <a:extLst>
              <a:ext uri="{FF2B5EF4-FFF2-40B4-BE49-F238E27FC236}">
                <a16:creationId xmlns:a16="http://schemas.microsoft.com/office/drawing/2014/main" id="{D013E222-4CD8-AB39-2439-70188BD1693A}"/>
              </a:ext>
            </a:extLst>
          </p:cNvPr>
          <p:cNvSpPr>
            <a:spLocks noGrp="1"/>
          </p:cNvSpPr>
          <p:nvPr>
            <p:ph idx="1"/>
          </p:nvPr>
        </p:nvSpPr>
        <p:spPr/>
        <p:txBody>
          <a:bodyPr/>
          <a:lstStyle/>
          <a:p>
            <a:endParaRPr lang="en-US"/>
          </a:p>
        </p:txBody>
      </p:sp>
      <p:pic>
        <p:nvPicPr>
          <p:cNvPr id="3074" name="Picture 2" descr="Oxford Classics department proposes dropping Homer and Virgil to end state  school gap | UK News | Sky News">
            <a:extLst>
              <a:ext uri="{FF2B5EF4-FFF2-40B4-BE49-F238E27FC236}">
                <a16:creationId xmlns:a16="http://schemas.microsoft.com/office/drawing/2014/main" id="{96AE0EDB-646E-72B3-9F39-DB3223ADC0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8301" y="1690688"/>
            <a:ext cx="7086600" cy="398621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North American Cambridge Latin Course Unit 1 Student's Book: Unit 1: Buy  North American Cambridge Latin Course Unit 1 Student's Book: Unit 1 by  unknown at Low Price in India | Flipkart.com">
            <a:extLst>
              <a:ext uri="{FF2B5EF4-FFF2-40B4-BE49-F238E27FC236}">
                <a16:creationId xmlns:a16="http://schemas.microsoft.com/office/drawing/2014/main" id="{D3CF2408-72F3-A08A-CBEE-702BC053EB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200" y="1690688"/>
            <a:ext cx="3180665" cy="39862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22684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E8998-E164-4E76-B5C0-02AB109648E7}"/>
              </a:ext>
            </a:extLst>
          </p:cNvPr>
          <p:cNvSpPr>
            <a:spLocks noGrp="1"/>
          </p:cNvSpPr>
          <p:nvPr>
            <p:ph type="ctrTitle"/>
          </p:nvPr>
        </p:nvSpPr>
        <p:spPr>
          <a:xfrm>
            <a:off x="179109" y="391342"/>
            <a:ext cx="11679811" cy="1059394"/>
          </a:xfrm>
        </p:spPr>
        <p:txBody>
          <a:bodyPr>
            <a:normAutofit/>
          </a:bodyPr>
          <a:lstStyle/>
          <a:p>
            <a:r>
              <a:rPr lang="en-GB" sz="4800" b="1"/>
              <a:t>Etymology </a:t>
            </a:r>
            <a:endParaRPr lang="en-GB" sz="4800" b="1" spc="300">
              <a:effectLst>
                <a:outerShdw blurRad="38100" dist="38100" dir="2700000" algn="tl">
                  <a:srgbClr val="000000">
                    <a:alpha val="43137"/>
                  </a:srgbClr>
                </a:outerShdw>
              </a:effectLst>
              <a:latin typeface="Segoe UI Light" panose="020B0502040204020203" pitchFamily="34" charset="0"/>
              <a:cs typeface="Segoe UI Light" panose="020B0502040204020203" pitchFamily="34" charset="0"/>
            </a:endParaRPr>
          </a:p>
        </p:txBody>
      </p:sp>
      <p:sp>
        <p:nvSpPr>
          <p:cNvPr id="5" name="Subtitle 4">
            <a:extLst>
              <a:ext uri="{FF2B5EF4-FFF2-40B4-BE49-F238E27FC236}">
                <a16:creationId xmlns:a16="http://schemas.microsoft.com/office/drawing/2014/main" id="{912A398B-D445-5AFB-96F5-A2A25167940A}"/>
              </a:ext>
            </a:extLst>
          </p:cNvPr>
          <p:cNvSpPr>
            <a:spLocks noGrp="1"/>
          </p:cNvSpPr>
          <p:nvPr>
            <p:ph type="subTitle" idx="1"/>
          </p:nvPr>
        </p:nvSpPr>
        <p:spPr/>
        <p:txBody>
          <a:bodyPr/>
          <a:lstStyle/>
          <a:p>
            <a:endParaRPr lang="en-US"/>
          </a:p>
        </p:txBody>
      </p:sp>
      <p:pic>
        <p:nvPicPr>
          <p:cNvPr id="1026" name="Picture 2" descr="Examples of Word Origin - ppt download">
            <a:extLst>
              <a:ext uri="{FF2B5EF4-FFF2-40B4-BE49-F238E27FC236}">
                <a16:creationId xmlns:a16="http://schemas.microsoft.com/office/drawing/2014/main" id="{80C05D23-BAEF-4A23-EB29-D2CA40378CB1}"/>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2524" b="47476"/>
          <a:stretch/>
        </p:blipFill>
        <p:spPr bwMode="auto">
          <a:xfrm>
            <a:off x="1206500" y="2328862"/>
            <a:ext cx="9779000" cy="2200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62008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E8998-E164-4E76-B5C0-02AB109648E7}"/>
              </a:ext>
            </a:extLst>
          </p:cNvPr>
          <p:cNvSpPr>
            <a:spLocks noGrp="1"/>
          </p:cNvSpPr>
          <p:nvPr>
            <p:ph type="ctrTitle"/>
          </p:nvPr>
        </p:nvSpPr>
        <p:spPr>
          <a:xfrm>
            <a:off x="179109" y="391342"/>
            <a:ext cx="11679811" cy="1059394"/>
          </a:xfrm>
        </p:spPr>
        <p:txBody>
          <a:bodyPr>
            <a:normAutofit/>
          </a:bodyPr>
          <a:lstStyle/>
          <a:p>
            <a:r>
              <a:rPr lang="en-GB" sz="4800" b="1"/>
              <a:t>Student experiences of Classics</a:t>
            </a:r>
            <a:endParaRPr lang="en-GB" sz="4800" b="1" spc="300">
              <a:effectLst>
                <a:outerShdw blurRad="38100" dist="38100" dir="2700000" algn="tl">
                  <a:srgbClr val="000000">
                    <a:alpha val="43137"/>
                  </a:srgbClr>
                </a:outerShdw>
              </a:effectLst>
              <a:latin typeface="Segoe UI Light" panose="020B0502040204020203" pitchFamily="34" charset="0"/>
              <a:cs typeface="Segoe UI Light" panose="020B0502040204020203" pitchFamily="34" charset="0"/>
            </a:endParaRPr>
          </a:p>
        </p:txBody>
      </p:sp>
      <p:sp>
        <p:nvSpPr>
          <p:cNvPr id="5" name="Subtitle 4">
            <a:extLst>
              <a:ext uri="{FF2B5EF4-FFF2-40B4-BE49-F238E27FC236}">
                <a16:creationId xmlns:a16="http://schemas.microsoft.com/office/drawing/2014/main" id="{912A398B-D445-5AFB-96F5-A2A25167940A}"/>
              </a:ext>
            </a:extLst>
          </p:cNvPr>
          <p:cNvSpPr>
            <a:spLocks noGrp="1"/>
          </p:cNvSpPr>
          <p:nvPr>
            <p:ph type="subTitle" idx="1"/>
          </p:nvPr>
        </p:nvSpPr>
        <p:spPr/>
        <p:txBody>
          <a:bodyPr/>
          <a:lstStyle/>
          <a:p>
            <a:endParaRPr lang="en-US"/>
          </a:p>
        </p:txBody>
      </p:sp>
      <p:pic>
        <p:nvPicPr>
          <p:cNvPr id="3" name="Picture 2" descr="Caecilius est in horto – and now he's 'inclusive' too">
            <a:extLst>
              <a:ext uri="{FF2B5EF4-FFF2-40B4-BE49-F238E27FC236}">
                <a16:creationId xmlns:a16="http://schemas.microsoft.com/office/drawing/2014/main" id="{35ED2A44-8BD3-024E-3120-2A271856798A}"/>
              </a:ext>
            </a:extLst>
          </p:cNvPr>
          <p:cNvPicPr>
            <a:picLocks noChangeAspect="1"/>
          </p:cNvPicPr>
          <p:nvPr/>
        </p:nvPicPr>
        <p:blipFill>
          <a:blip r:embed="rId4"/>
          <a:stretch>
            <a:fillRect/>
          </a:stretch>
        </p:blipFill>
        <p:spPr>
          <a:xfrm>
            <a:off x="3200400" y="2105750"/>
            <a:ext cx="5791198" cy="3615646"/>
          </a:xfrm>
          <a:prstGeom prst="rect">
            <a:avLst/>
          </a:prstGeom>
        </p:spPr>
      </p:pic>
    </p:spTree>
    <p:extLst>
      <p:ext uri="{BB962C8B-B14F-4D97-AF65-F5344CB8AC3E}">
        <p14:creationId xmlns:p14="http://schemas.microsoft.com/office/powerpoint/2010/main" val="30046677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E8998-E164-4E76-B5C0-02AB109648E7}"/>
              </a:ext>
            </a:extLst>
          </p:cNvPr>
          <p:cNvSpPr>
            <a:spLocks noGrp="1"/>
          </p:cNvSpPr>
          <p:nvPr>
            <p:ph type="ctrTitle"/>
          </p:nvPr>
        </p:nvSpPr>
        <p:spPr>
          <a:xfrm>
            <a:off x="226359" y="3617119"/>
            <a:ext cx="11739282" cy="672634"/>
          </a:xfrm>
        </p:spPr>
        <p:txBody>
          <a:bodyPr>
            <a:noAutofit/>
          </a:bodyPr>
          <a:lstStyle/>
          <a:p>
            <a:r>
              <a:rPr lang="en-GB" sz="6600" b="1" spc="300">
                <a:effectLst>
                  <a:outerShdw blurRad="38100" dist="38100" dir="2700000" algn="tl">
                    <a:srgbClr val="000000">
                      <a:alpha val="43137"/>
                    </a:srgbClr>
                  </a:outerShdw>
                </a:effectLst>
                <a:latin typeface="Segoe UI Light" panose="020B0502040204020203" pitchFamily="34" charset="0"/>
                <a:cs typeface="Segoe UI Light" panose="020B0502040204020203" pitchFamily="34" charset="0"/>
              </a:rPr>
              <a:t>The importance of reading</a:t>
            </a:r>
          </a:p>
        </p:txBody>
      </p:sp>
    </p:spTree>
    <p:extLst>
      <p:ext uri="{BB962C8B-B14F-4D97-AF65-F5344CB8AC3E}">
        <p14:creationId xmlns:p14="http://schemas.microsoft.com/office/powerpoint/2010/main" val="21721129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E8998-E164-4E76-B5C0-02AB109648E7}"/>
              </a:ext>
            </a:extLst>
          </p:cNvPr>
          <p:cNvSpPr>
            <a:spLocks noGrp="1"/>
          </p:cNvSpPr>
          <p:nvPr>
            <p:ph type="ctrTitle"/>
          </p:nvPr>
        </p:nvSpPr>
        <p:spPr>
          <a:xfrm>
            <a:off x="921487" y="168058"/>
            <a:ext cx="10147005" cy="1059394"/>
          </a:xfrm>
        </p:spPr>
        <p:txBody>
          <a:bodyPr>
            <a:normAutofit fontScale="90000"/>
          </a:bodyPr>
          <a:lstStyle/>
          <a:p>
            <a:pPr algn="l"/>
            <a:r>
              <a:rPr lang="en-GB" sz="4800" b="1" u="sng" spc="300">
                <a:effectLst>
                  <a:outerShdw blurRad="38100" dist="38100" dir="2700000" algn="tl">
                    <a:srgbClr val="000000">
                      <a:alpha val="43137"/>
                    </a:srgbClr>
                  </a:outerShdw>
                </a:effectLst>
                <a:latin typeface="Segoe UI Light" panose="020B0502040204020203" pitchFamily="34" charset="0"/>
                <a:cs typeface="Segoe UI Light" panose="020B0502040204020203" pitchFamily="34" charset="0"/>
              </a:rPr>
              <a:t>The benefits of reading for pleasure</a:t>
            </a:r>
          </a:p>
        </p:txBody>
      </p:sp>
      <p:sp>
        <p:nvSpPr>
          <p:cNvPr id="3" name="Subtitle 2">
            <a:extLst>
              <a:ext uri="{FF2B5EF4-FFF2-40B4-BE49-F238E27FC236}">
                <a16:creationId xmlns:a16="http://schemas.microsoft.com/office/drawing/2014/main" id="{7578348D-EDCB-4064-834D-9F7293F4DB13}"/>
              </a:ext>
            </a:extLst>
          </p:cNvPr>
          <p:cNvSpPr>
            <a:spLocks noGrp="1"/>
          </p:cNvSpPr>
          <p:nvPr>
            <p:ph type="subTitle" idx="1"/>
          </p:nvPr>
        </p:nvSpPr>
        <p:spPr>
          <a:xfrm>
            <a:off x="606055" y="1520457"/>
            <a:ext cx="10462437" cy="4657060"/>
          </a:xfrm>
        </p:spPr>
        <p:txBody>
          <a:bodyPr>
            <a:normAutofit lnSpcReduction="10000"/>
          </a:bodyPr>
          <a:lstStyle/>
          <a:p>
            <a:pPr marL="342900" indent="-342900" algn="l">
              <a:buFont typeface="Arial" panose="020B0604020202020204" pitchFamily="34" charset="0"/>
              <a:buChar char="•"/>
            </a:pPr>
            <a:r>
              <a:rPr lang="en-US"/>
              <a:t>Children who read at least three times a week at age 16 gain higher results in </a:t>
            </a:r>
            <a:r>
              <a:rPr lang="en-US" err="1"/>
              <a:t>maths</a:t>
            </a:r>
            <a:r>
              <a:rPr lang="en-US"/>
              <a:t>, vocabulary and spelling tests at age 16 than those who read less regularly.</a:t>
            </a:r>
          </a:p>
          <a:p>
            <a:pPr marL="342900" indent="-342900" algn="l">
              <a:buFont typeface="Arial" panose="020B0604020202020204" pitchFamily="34" charset="0"/>
              <a:buChar char="•"/>
            </a:pPr>
            <a:r>
              <a:rPr lang="en-US"/>
              <a:t>Being a successful reader makes it easier for students to absorb information across the curriculum</a:t>
            </a:r>
          </a:p>
          <a:p>
            <a:pPr marL="342900" indent="-342900" algn="l">
              <a:buFont typeface="Arial" panose="020B0604020202020204" pitchFamily="34" charset="0"/>
              <a:buChar char="•"/>
            </a:pPr>
            <a:r>
              <a:rPr lang="en-US"/>
              <a:t>Increases emotional intelligence and the ability to </a:t>
            </a:r>
            <a:r>
              <a:rPr lang="en-US" err="1"/>
              <a:t>empathise</a:t>
            </a:r>
            <a:endParaRPr lang="en-US"/>
          </a:p>
          <a:p>
            <a:pPr marL="342900" indent="-342900" algn="l">
              <a:buFont typeface="Arial" panose="020B0604020202020204" pitchFamily="34" charset="0"/>
              <a:buChar char="•"/>
            </a:pPr>
            <a:r>
              <a:rPr lang="en-US"/>
              <a:t>Reduces stress factors and improves mental health </a:t>
            </a:r>
          </a:p>
          <a:p>
            <a:pPr marL="342900" indent="-342900" algn="l">
              <a:buFont typeface="Arial" panose="020B0604020202020204" pitchFamily="34" charset="0"/>
              <a:buChar char="•"/>
            </a:pPr>
            <a:r>
              <a:rPr lang="en-US"/>
              <a:t>Reduces feelings of loneliness</a:t>
            </a:r>
          </a:p>
          <a:p>
            <a:pPr marL="342900" indent="-342900" algn="l">
              <a:buFont typeface="Arial" panose="020B0604020202020204" pitchFamily="34" charset="0"/>
              <a:buChar char="•"/>
            </a:pPr>
            <a:r>
              <a:rPr lang="en-US"/>
              <a:t>Increases vocabulary knowledge, depth and understanding</a:t>
            </a:r>
          </a:p>
          <a:p>
            <a:pPr algn="l"/>
            <a:r>
              <a:rPr lang="en-US"/>
              <a:t>Reading for pleasure is the single biggest indicator of a child’s future success – more than their family circumstances, their parents’ educational background or their income (Source: OECD).</a:t>
            </a:r>
          </a:p>
          <a:p>
            <a:pPr marL="342900" indent="-342900" algn="l">
              <a:buFont typeface="Arial" panose="020B0604020202020204" pitchFamily="34" charset="0"/>
              <a:buChar char="•"/>
            </a:pPr>
            <a:endParaRPr lang="en-US"/>
          </a:p>
          <a:p>
            <a:pPr algn="l"/>
            <a:endParaRPr lang="en-GB" sz="2000"/>
          </a:p>
        </p:txBody>
      </p:sp>
    </p:spTree>
    <p:extLst>
      <p:ext uri="{BB962C8B-B14F-4D97-AF65-F5344CB8AC3E}">
        <p14:creationId xmlns:p14="http://schemas.microsoft.com/office/powerpoint/2010/main" val="3812325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E8998-E164-4E76-B5C0-02AB109648E7}"/>
              </a:ext>
            </a:extLst>
          </p:cNvPr>
          <p:cNvSpPr>
            <a:spLocks noGrp="1"/>
          </p:cNvSpPr>
          <p:nvPr>
            <p:ph type="ctrTitle"/>
          </p:nvPr>
        </p:nvSpPr>
        <p:spPr>
          <a:xfrm>
            <a:off x="1151860" y="199956"/>
            <a:ext cx="9144000" cy="1059394"/>
          </a:xfrm>
        </p:spPr>
        <p:txBody>
          <a:bodyPr>
            <a:normAutofit/>
          </a:bodyPr>
          <a:lstStyle/>
          <a:p>
            <a:pPr algn="l"/>
            <a:r>
              <a:rPr lang="en-GB" sz="4800" b="1" u="sng" spc="300">
                <a:effectLst>
                  <a:outerShdw blurRad="38100" dist="38100" dir="2700000" algn="tl">
                    <a:srgbClr val="000000">
                      <a:alpha val="43137"/>
                    </a:srgbClr>
                  </a:outerShdw>
                </a:effectLst>
                <a:latin typeface="Segoe UI Light" panose="020B0502040204020203" pitchFamily="34" charset="0"/>
                <a:cs typeface="Segoe UI Light" panose="020B0502040204020203" pitchFamily="34" charset="0"/>
              </a:rPr>
              <a:t>Learning to read</a:t>
            </a:r>
          </a:p>
        </p:txBody>
      </p:sp>
      <p:pic>
        <p:nvPicPr>
          <p:cNvPr id="1026" name="Picture 2" descr="Raz-Plus Resources Support Scarborough’s Reading Rope | Learning A-Z">
            <a:extLst>
              <a:ext uri="{FF2B5EF4-FFF2-40B4-BE49-F238E27FC236}">
                <a16:creationId xmlns:a16="http://schemas.microsoft.com/office/drawing/2014/main" id="{0E825A7E-4A77-4F48-8765-889FBED31B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83441" y="1343196"/>
            <a:ext cx="7028170" cy="425545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4773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E8998-E164-4E76-B5C0-02AB109648E7}"/>
              </a:ext>
            </a:extLst>
          </p:cNvPr>
          <p:cNvSpPr>
            <a:spLocks noGrp="1"/>
          </p:cNvSpPr>
          <p:nvPr>
            <p:ph type="ctrTitle"/>
          </p:nvPr>
        </p:nvSpPr>
        <p:spPr>
          <a:xfrm>
            <a:off x="1151860" y="199956"/>
            <a:ext cx="9144000" cy="1059394"/>
          </a:xfrm>
        </p:spPr>
        <p:txBody>
          <a:bodyPr>
            <a:normAutofit/>
          </a:bodyPr>
          <a:lstStyle/>
          <a:p>
            <a:pPr algn="l"/>
            <a:r>
              <a:rPr lang="en-GB" sz="4800" b="1" u="sng" spc="300">
                <a:effectLst>
                  <a:outerShdw blurRad="38100" dist="38100" dir="2700000" algn="tl">
                    <a:srgbClr val="000000">
                      <a:alpha val="43137"/>
                    </a:srgbClr>
                  </a:outerShdw>
                </a:effectLst>
                <a:latin typeface="Segoe UI Light" panose="020B0502040204020203" pitchFamily="34" charset="0"/>
                <a:cs typeface="Segoe UI Light" panose="020B0502040204020203" pitchFamily="34" charset="0"/>
              </a:rPr>
              <a:t>Ways to practise reading</a:t>
            </a:r>
          </a:p>
        </p:txBody>
      </p:sp>
      <p:sp>
        <p:nvSpPr>
          <p:cNvPr id="3" name="TextBox 2">
            <a:extLst>
              <a:ext uri="{FF2B5EF4-FFF2-40B4-BE49-F238E27FC236}">
                <a16:creationId xmlns:a16="http://schemas.microsoft.com/office/drawing/2014/main" id="{73157348-30B4-D477-6297-52205283EBEE}"/>
              </a:ext>
            </a:extLst>
          </p:cNvPr>
          <p:cNvSpPr txBox="1"/>
          <p:nvPr/>
        </p:nvSpPr>
        <p:spPr>
          <a:xfrm>
            <a:off x="533400" y="1866900"/>
            <a:ext cx="7404100" cy="2554545"/>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a:ln>
                  <a:noFill/>
                </a:ln>
                <a:solidFill>
                  <a:prstClr val="black"/>
                </a:solidFill>
                <a:effectLst/>
                <a:uLnTx/>
                <a:uFillTx/>
                <a:latin typeface="Calibri" panose="020F0502020204030204"/>
                <a:ea typeface="+mn-ea"/>
                <a:cs typeface="+mn-cs"/>
              </a:rPr>
              <a:t>Reading to an adult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a:ln>
                  <a:noFill/>
                </a:ln>
                <a:solidFill>
                  <a:prstClr val="black"/>
                </a:solidFill>
                <a:effectLst/>
                <a:uLnTx/>
                <a:uFillTx/>
                <a:latin typeface="Calibri" panose="020F0502020204030204"/>
                <a:ea typeface="+mn-ea"/>
                <a:cs typeface="+mn-cs"/>
              </a:rPr>
              <a:t>Listening to an adult read including echo reading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a:ln>
                  <a:noFill/>
                </a:ln>
                <a:solidFill>
                  <a:prstClr val="black"/>
                </a:solidFill>
                <a:effectLst/>
                <a:uLnTx/>
                <a:uFillTx/>
                <a:latin typeface="Calibri" panose="020F0502020204030204"/>
                <a:ea typeface="+mn-ea"/>
                <a:cs typeface="+mn-cs"/>
              </a:rPr>
              <a:t>Reading independently</a:t>
            </a:r>
          </a:p>
        </p:txBody>
      </p:sp>
      <p:pic>
        <p:nvPicPr>
          <p:cNvPr id="5" name="Picture 4">
            <a:extLst>
              <a:ext uri="{FF2B5EF4-FFF2-40B4-BE49-F238E27FC236}">
                <a16:creationId xmlns:a16="http://schemas.microsoft.com/office/drawing/2014/main" id="{2D880156-CC7B-4351-2B78-48700A152E66}"/>
              </a:ext>
            </a:extLst>
          </p:cNvPr>
          <p:cNvPicPr>
            <a:picLocks noChangeAspect="1"/>
          </p:cNvPicPr>
          <p:nvPr/>
        </p:nvPicPr>
        <p:blipFill>
          <a:blip r:embed="rId3"/>
          <a:stretch>
            <a:fillRect/>
          </a:stretch>
        </p:blipFill>
        <p:spPr>
          <a:xfrm>
            <a:off x="7190751" y="1866900"/>
            <a:ext cx="4467849" cy="287695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4868760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3A84639-5F17-4603-B2F3-CE023F59A9EE}"/>
              </a:ext>
            </a:extLst>
          </p:cNvPr>
          <p:cNvSpPr txBox="1">
            <a:spLocks/>
          </p:cNvSpPr>
          <p:nvPr/>
        </p:nvSpPr>
        <p:spPr>
          <a:xfrm>
            <a:off x="-178770" y="-64229"/>
            <a:ext cx="8323309" cy="1059394"/>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sz="4800" b="1" i="0" u="sng" strike="noStrike" kern="1200" cap="none" spc="300" normalizeH="0" baseline="0" noProof="0">
                <a:ln>
                  <a:noFill/>
                </a:ln>
                <a:solidFill>
                  <a:prstClr val="black"/>
                </a:solidFill>
                <a:effectLst>
                  <a:outerShdw blurRad="38100" dist="38100" dir="2700000" algn="tl">
                    <a:srgbClr val="000000">
                      <a:alpha val="43137"/>
                    </a:srgbClr>
                  </a:outerShdw>
                </a:effectLst>
                <a:uLnTx/>
                <a:uFillTx/>
                <a:latin typeface="Segoe UI Light" panose="020B0502040204020203" pitchFamily="34" charset="0"/>
                <a:ea typeface="+mj-ea"/>
                <a:cs typeface="Segoe UI Light" panose="020B0502040204020203" pitchFamily="34" charset="0"/>
              </a:rPr>
              <a:t>Vocabulary development</a:t>
            </a:r>
          </a:p>
        </p:txBody>
      </p:sp>
      <p:pic>
        <p:nvPicPr>
          <p:cNvPr id="16" name="Picture 15">
            <a:extLst>
              <a:ext uri="{FF2B5EF4-FFF2-40B4-BE49-F238E27FC236}">
                <a16:creationId xmlns:a16="http://schemas.microsoft.com/office/drawing/2014/main" id="{47E17BFC-4341-4B9C-90EA-9D9D62FBA10C}"/>
              </a:ext>
            </a:extLst>
          </p:cNvPr>
          <p:cNvPicPr>
            <a:picLocks noChangeAspect="1"/>
          </p:cNvPicPr>
          <p:nvPr/>
        </p:nvPicPr>
        <p:blipFill rotWithShape="1">
          <a:blip r:embed="rId3"/>
          <a:srcRect t="5726" b="2841"/>
          <a:stretch/>
        </p:blipFill>
        <p:spPr>
          <a:xfrm>
            <a:off x="1433956" y="1238693"/>
            <a:ext cx="8601075" cy="438061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0040213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E8998-E164-4E76-B5C0-02AB109648E7}"/>
              </a:ext>
            </a:extLst>
          </p:cNvPr>
          <p:cNvSpPr>
            <a:spLocks noGrp="1"/>
          </p:cNvSpPr>
          <p:nvPr>
            <p:ph type="ctrTitle"/>
          </p:nvPr>
        </p:nvSpPr>
        <p:spPr>
          <a:xfrm>
            <a:off x="55146" y="499729"/>
            <a:ext cx="6110175" cy="1059394"/>
          </a:xfrm>
        </p:spPr>
        <p:txBody>
          <a:bodyPr>
            <a:normAutofit fontScale="90000"/>
          </a:bodyPr>
          <a:lstStyle/>
          <a:p>
            <a:r>
              <a:rPr lang="en-GB" sz="4800" b="1" u="sng" spc="300">
                <a:effectLst>
                  <a:outerShdw blurRad="38100" dist="38100" dir="2700000" algn="tl">
                    <a:srgbClr val="000000">
                      <a:alpha val="43137"/>
                    </a:srgbClr>
                  </a:outerShdw>
                </a:effectLst>
                <a:latin typeface="Segoe UI Light" panose="020B0502040204020203" pitchFamily="34" charset="0"/>
                <a:cs typeface="Segoe UI Light" panose="020B0502040204020203" pitchFamily="34" charset="0"/>
              </a:rPr>
              <a:t>Listening to children read</a:t>
            </a:r>
          </a:p>
        </p:txBody>
      </p:sp>
      <p:pic>
        <p:nvPicPr>
          <p:cNvPr id="3" name="Picture 2">
            <a:extLst>
              <a:ext uri="{FF2B5EF4-FFF2-40B4-BE49-F238E27FC236}">
                <a16:creationId xmlns:a16="http://schemas.microsoft.com/office/drawing/2014/main" id="{18E2BE23-3BA5-42D1-AB4E-5D42F7E71FFC}"/>
              </a:ext>
            </a:extLst>
          </p:cNvPr>
          <p:cNvPicPr>
            <a:picLocks noChangeAspect="1"/>
          </p:cNvPicPr>
          <p:nvPr/>
        </p:nvPicPr>
        <p:blipFill>
          <a:blip r:embed="rId3"/>
          <a:stretch>
            <a:fillRect/>
          </a:stretch>
        </p:blipFill>
        <p:spPr>
          <a:xfrm>
            <a:off x="406693" y="1838713"/>
            <a:ext cx="6299086" cy="33555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a:extLst>
              <a:ext uri="{FF2B5EF4-FFF2-40B4-BE49-F238E27FC236}">
                <a16:creationId xmlns:a16="http://schemas.microsoft.com/office/drawing/2014/main" id="{D9B51EDC-0EED-4BF9-B89A-8944CEDA19C0}"/>
              </a:ext>
            </a:extLst>
          </p:cNvPr>
          <p:cNvPicPr>
            <a:picLocks noChangeAspect="1"/>
          </p:cNvPicPr>
          <p:nvPr/>
        </p:nvPicPr>
        <p:blipFill>
          <a:blip r:embed="rId4"/>
          <a:stretch>
            <a:fillRect/>
          </a:stretch>
        </p:blipFill>
        <p:spPr>
          <a:xfrm>
            <a:off x="7140158" y="458756"/>
            <a:ext cx="4354524" cy="24622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052" name="Picture 4" descr="Soldiers of the Swiss Army are seen in a Leopard 2 tank, taking part in ...">
            <a:extLst>
              <a:ext uri="{FF2B5EF4-FFF2-40B4-BE49-F238E27FC236}">
                <a16:creationId xmlns:a16="http://schemas.microsoft.com/office/drawing/2014/main" id="{0A5489ED-4D50-42E0-B201-AD5E77F7EF85}"/>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4775" r="4756" b="12868"/>
          <a:stretch/>
        </p:blipFill>
        <p:spPr bwMode="auto">
          <a:xfrm>
            <a:off x="7140158" y="3307928"/>
            <a:ext cx="4378448" cy="30913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7996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E8998-E164-4E76-B5C0-02AB109648E7}"/>
              </a:ext>
            </a:extLst>
          </p:cNvPr>
          <p:cNvSpPr>
            <a:spLocks noGrp="1"/>
          </p:cNvSpPr>
          <p:nvPr>
            <p:ph type="ctrTitle"/>
          </p:nvPr>
        </p:nvSpPr>
        <p:spPr>
          <a:xfrm>
            <a:off x="1183758" y="210588"/>
            <a:ext cx="9144000" cy="1059394"/>
          </a:xfrm>
        </p:spPr>
        <p:txBody>
          <a:bodyPr>
            <a:normAutofit/>
          </a:bodyPr>
          <a:lstStyle/>
          <a:p>
            <a:pPr algn="l"/>
            <a:r>
              <a:rPr lang="en-GB" sz="4800" b="1" u="sng" spc="300">
                <a:effectLst>
                  <a:outerShdw blurRad="38100" dist="38100" dir="2700000" algn="tl">
                    <a:srgbClr val="000000">
                      <a:alpha val="43137"/>
                    </a:srgbClr>
                  </a:outerShdw>
                </a:effectLst>
                <a:latin typeface="Segoe UI Light" panose="020B0502040204020203" pitchFamily="34" charset="0"/>
                <a:cs typeface="Segoe UI Light" panose="020B0502040204020203" pitchFamily="34" charset="0"/>
              </a:rPr>
              <a:t>Listening to children read</a:t>
            </a:r>
          </a:p>
        </p:txBody>
      </p:sp>
      <p:sp>
        <p:nvSpPr>
          <p:cNvPr id="5" name="TextBox 4">
            <a:extLst>
              <a:ext uri="{FF2B5EF4-FFF2-40B4-BE49-F238E27FC236}">
                <a16:creationId xmlns:a16="http://schemas.microsoft.com/office/drawing/2014/main" id="{3337466D-CFFC-4FF2-A5DE-F0D7A8309123}"/>
              </a:ext>
            </a:extLst>
          </p:cNvPr>
          <p:cNvSpPr txBox="1"/>
          <p:nvPr/>
        </p:nvSpPr>
        <p:spPr>
          <a:xfrm>
            <a:off x="914400" y="3859618"/>
            <a:ext cx="768933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a:ln>
                  <a:noFill/>
                </a:ln>
                <a:solidFill>
                  <a:prstClr val="black"/>
                </a:solidFill>
                <a:effectLst/>
                <a:uLnTx/>
                <a:uFillTx/>
                <a:latin typeface="Calibri" panose="020F0502020204030204"/>
                <a:ea typeface="+mn-ea"/>
                <a:cs typeface="+mn-cs"/>
              </a:rPr>
              <a:t>Was Ellen well off before she won the lottery?</a:t>
            </a:r>
          </a:p>
        </p:txBody>
      </p:sp>
      <p:sp>
        <p:nvSpPr>
          <p:cNvPr id="3" name="TextBox 2">
            <a:extLst>
              <a:ext uri="{FF2B5EF4-FFF2-40B4-BE49-F238E27FC236}">
                <a16:creationId xmlns:a16="http://schemas.microsoft.com/office/drawing/2014/main" id="{28FFDDEA-B2EA-A241-6E74-4707AD593FEF}"/>
              </a:ext>
            </a:extLst>
          </p:cNvPr>
          <p:cNvSpPr txBox="1"/>
          <p:nvPr/>
        </p:nvSpPr>
        <p:spPr>
          <a:xfrm>
            <a:off x="711200" y="1651000"/>
            <a:ext cx="10680700" cy="1938992"/>
          </a:xfrm>
          <a:prstGeom prst="rect">
            <a:avLst/>
          </a:prstGeom>
          <a:noFill/>
          <a:ln w="38100">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a:ln>
                  <a:noFill/>
                </a:ln>
                <a:solidFill>
                  <a:prstClr val="black"/>
                </a:solidFill>
                <a:effectLst/>
                <a:uLnTx/>
                <a:uFillTx/>
                <a:latin typeface="Calibri" panose="020F0502020204030204"/>
                <a:ea typeface="+mn-ea"/>
                <a:cs typeface="+mn-cs"/>
              </a:rPr>
              <a:t>I was lucky that I won the lottery when I was 42 because by then I’d got a sensible head on my shoulders.  I didn’t go mad and spend, spend, spend!  It has made us happier, definitely.  Before THE WIN, our family struggled to get by each week and now we don’t worry about money anymore.  We don’t “flash the cash” but we give ourselves great holidays twice a year like a Safari or a week in New York.</a:t>
            </a:r>
          </a:p>
        </p:txBody>
      </p:sp>
    </p:spTree>
    <p:extLst>
      <p:ext uri="{BB962C8B-B14F-4D97-AF65-F5344CB8AC3E}">
        <p14:creationId xmlns:p14="http://schemas.microsoft.com/office/powerpoint/2010/main" val="3463170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E8998-E164-4E76-B5C0-02AB109648E7}"/>
              </a:ext>
            </a:extLst>
          </p:cNvPr>
          <p:cNvSpPr>
            <a:spLocks noGrp="1"/>
          </p:cNvSpPr>
          <p:nvPr>
            <p:ph type="ctrTitle"/>
          </p:nvPr>
        </p:nvSpPr>
        <p:spPr>
          <a:xfrm>
            <a:off x="492642" y="93630"/>
            <a:ext cx="9144000" cy="1059394"/>
          </a:xfrm>
        </p:spPr>
        <p:txBody>
          <a:bodyPr>
            <a:normAutofit/>
          </a:bodyPr>
          <a:lstStyle/>
          <a:p>
            <a:pPr algn="l"/>
            <a:r>
              <a:rPr lang="en-GB" sz="4800" b="1" u="sng" spc="300">
                <a:effectLst>
                  <a:outerShdw blurRad="38100" dist="38100" dir="2700000" algn="tl">
                    <a:srgbClr val="000000">
                      <a:alpha val="43137"/>
                    </a:srgbClr>
                  </a:outerShdw>
                </a:effectLst>
                <a:latin typeface="Segoe UI Light" panose="020B0502040204020203" pitchFamily="34" charset="0"/>
                <a:cs typeface="Segoe UI Light" panose="020B0502040204020203" pitchFamily="34" charset="0"/>
              </a:rPr>
              <a:t>What should they read?</a:t>
            </a:r>
          </a:p>
        </p:txBody>
      </p:sp>
      <p:pic>
        <p:nvPicPr>
          <p:cNvPr id="5" name="Picture 4">
            <a:extLst>
              <a:ext uri="{FF2B5EF4-FFF2-40B4-BE49-F238E27FC236}">
                <a16:creationId xmlns:a16="http://schemas.microsoft.com/office/drawing/2014/main" id="{BAED36F6-1D85-4828-A4B1-2D516255ADAD}"/>
              </a:ext>
            </a:extLst>
          </p:cNvPr>
          <p:cNvPicPr>
            <a:picLocks noChangeAspect="1"/>
          </p:cNvPicPr>
          <p:nvPr/>
        </p:nvPicPr>
        <p:blipFill>
          <a:blip r:embed="rId3"/>
          <a:stretch>
            <a:fillRect/>
          </a:stretch>
        </p:blipFill>
        <p:spPr>
          <a:xfrm>
            <a:off x="3549210" y="1226261"/>
            <a:ext cx="2724150" cy="23526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5">
            <a:extLst>
              <a:ext uri="{FF2B5EF4-FFF2-40B4-BE49-F238E27FC236}">
                <a16:creationId xmlns:a16="http://schemas.microsoft.com/office/drawing/2014/main" id="{D95B6C0C-3FB2-4DBC-9853-EB945AF2C4E1}"/>
              </a:ext>
            </a:extLst>
          </p:cNvPr>
          <p:cNvPicPr>
            <a:picLocks noChangeAspect="1"/>
          </p:cNvPicPr>
          <p:nvPr/>
        </p:nvPicPr>
        <p:blipFill>
          <a:blip r:embed="rId4"/>
          <a:stretch>
            <a:fillRect/>
          </a:stretch>
        </p:blipFill>
        <p:spPr>
          <a:xfrm>
            <a:off x="6482306" y="1153024"/>
            <a:ext cx="2006894" cy="29655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a:extLst>
              <a:ext uri="{FF2B5EF4-FFF2-40B4-BE49-F238E27FC236}">
                <a16:creationId xmlns:a16="http://schemas.microsoft.com/office/drawing/2014/main" id="{5BD1CB89-2A64-474C-8AAF-8AF338296CA0}"/>
              </a:ext>
            </a:extLst>
          </p:cNvPr>
          <p:cNvPicPr>
            <a:picLocks noChangeAspect="1"/>
          </p:cNvPicPr>
          <p:nvPr/>
        </p:nvPicPr>
        <p:blipFill>
          <a:blip r:embed="rId5"/>
          <a:stretch>
            <a:fillRect/>
          </a:stretch>
        </p:blipFill>
        <p:spPr>
          <a:xfrm>
            <a:off x="7947562" y="3380178"/>
            <a:ext cx="2006894" cy="293819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a:extLst>
              <a:ext uri="{FF2B5EF4-FFF2-40B4-BE49-F238E27FC236}">
                <a16:creationId xmlns:a16="http://schemas.microsoft.com/office/drawing/2014/main" id="{E196E33A-FC13-4BEF-8FC0-C64216B20BF7}"/>
              </a:ext>
            </a:extLst>
          </p:cNvPr>
          <p:cNvPicPr>
            <a:picLocks noChangeAspect="1"/>
          </p:cNvPicPr>
          <p:nvPr/>
        </p:nvPicPr>
        <p:blipFill>
          <a:blip r:embed="rId6"/>
          <a:stretch>
            <a:fillRect/>
          </a:stretch>
        </p:blipFill>
        <p:spPr>
          <a:xfrm>
            <a:off x="8526646" y="746444"/>
            <a:ext cx="1725832" cy="263373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Picture 8">
            <a:extLst>
              <a:ext uri="{FF2B5EF4-FFF2-40B4-BE49-F238E27FC236}">
                <a16:creationId xmlns:a16="http://schemas.microsoft.com/office/drawing/2014/main" id="{1D4E51C3-00F7-4220-9498-20F254956B09}"/>
              </a:ext>
            </a:extLst>
          </p:cNvPr>
          <p:cNvPicPr>
            <a:picLocks noChangeAspect="1"/>
          </p:cNvPicPr>
          <p:nvPr/>
        </p:nvPicPr>
        <p:blipFill>
          <a:blip r:embed="rId7"/>
          <a:stretch>
            <a:fillRect/>
          </a:stretch>
        </p:blipFill>
        <p:spPr>
          <a:xfrm>
            <a:off x="9947956" y="3267323"/>
            <a:ext cx="1725831" cy="27375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Picture 9">
            <a:extLst>
              <a:ext uri="{FF2B5EF4-FFF2-40B4-BE49-F238E27FC236}">
                <a16:creationId xmlns:a16="http://schemas.microsoft.com/office/drawing/2014/main" id="{D7029692-8E89-4D7B-B89B-E9ADD20A4729}"/>
              </a:ext>
            </a:extLst>
          </p:cNvPr>
          <p:cNvPicPr>
            <a:picLocks noChangeAspect="1"/>
          </p:cNvPicPr>
          <p:nvPr/>
        </p:nvPicPr>
        <p:blipFill>
          <a:blip r:embed="rId8"/>
          <a:stretch>
            <a:fillRect/>
          </a:stretch>
        </p:blipFill>
        <p:spPr>
          <a:xfrm>
            <a:off x="10208276" y="414744"/>
            <a:ext cx="1631678" cy="253905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Picture 10">
            <a:extLst>
              <a:ext uri="{FF2B5EF4-FFF2-40B4-BE49-F238E27FC236}">
                <a16:creationId xmlns:a16="http://schemas.microsoft.com/office/drawing/2014/main" id="{B6FFD371-D7D8-4CA6-AFF5-D1C430744ECE}"/>
              </a:ext>
            </a:extLst>
          </p:cNvPr>
          <p:cNvPicPr>
            <a:picLocks noChangeAspect="1"/>
          </p:cNvPicPr>
          <p:nvPr/>
        </p:nvPicPr>
        <p:blipFill>
          <a:blip r:embed="rId9"/>
          <a:stretch>
            <a:fillRect/>
          </a:stretch>
        </p:blipFill>
        <p:spPr>
          <a:xfrm>
            <a:off x="5760321" y="3976357"/>
            <a:ext cx="2000250" cy="29908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11">
            <a:extLst>
              <a:ext uri="{FF2B5EF4-FFF2-40B4-BE49-F238E27FC236}">
                <a16:creationId xmlns:a16="http://schemas.microsoft.com/office/drawing/2014/main" id="{CB32F72D-D7E9-47E7-A32B-B4672DD957A7}"/>
              </a:ext>
            </a:extLst>
          </p:cNvPr>
          <p:cNvPicPr>
            <a:picLocks noChangeAspect="1"/>
          </p:cNvPicPr>
          <p:nvPr/>
        </p:nvPicPr>
        <p:blipFill>
          <a:blip r:embed="rId10"/>
          <a:stretch>
            <a:fillRect/>
          </a:stretch>
        </p:blipFill>
        <p:spPr>
          <a:xfrm>
            <a:off x="4373992" y="3652173"/>
            <a:ext cx="1492478" cy="23526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Picture 3">
            <a:extLst>
              <a:ext uri="{FF2B5EF4-FFF2-40B4-BE49-F238E27FC236}">
                <a16:creationId xmlns:a16="http://schemas.microsoft.com/office/drawing/2014/main" id="{6F68C3A9-DD08-4A7D-8544-A7ED88E57C52}"/>
              </a:ext>
            </a:extLst>
          </p:cNvPr>
          <p:cNvPicPr>
            <a:picLocks noChangeAspect="1"/>
          </p:cNvPicPr>
          <p:nvPr/>
        </p:nvPicPr>
        <p:blipFill>
          <a:blip r:embed="rId11"/>
          <a:stretch>
            <a:fillRect/>
          </a:stretch>
        </p:blipFill>
        <p:spPr>
          <a:xfrm>
            <a:off x="2798915" y="4485639"/>
            <a:ext cx="1481582" cy="210956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Picture 12">
            <a:extLst>
              <a:ext uri="{FF2B5EF4-FFF2-40B4-BE49-F238E27FC236}">
                <a16:creationId xmlns:a16="http://schemas.microsoft.com/office/drawing/2014/main" id="{9CA567F9-B07F-46E5-AC83-5B2DA04841E5}"/>
              </a:ext>
            </a:extLst>
          </p:cNvPr>
          <p:cNvPicPr>
            <a:picLocks noChangeAspect="1"/>
          </p:cNvPicPr>
          <p:nvPr/>
        </p:nvPicPr>
        <p:blipFill>
          <a:blip r:embed="rId12"/>
          <a:stretch>
            <a:fillRect/>
          </a:stretch>
        </p:blipFill>
        <p:spPr>
          <a:xfrm>
            <a:off x="153492" y="1201895"/>
            <a:ext cx="3081521" cy="22159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Picture 14">
            <a:extLst>
              <a:ext uri="{FF2B5EF4-FFF2-40B4-BE49-F238E27FC236}">
                <a16:creationId xmlns:a16="http://schemas.microsoft.com/office/drawing/2014/main" id="{A91ACD86-6B1F-4F93-9D80-C4E6DB43ADC3}"/>
              </a:ext>
            </a:extLst>
          </p:cNvPr>
          <p:cNvPicPr>
            <a:picLocks noChangeAspect="1"/>
          </p:cNvPicPr>
          <p:nvPr/>
        </p:nvPicPr>
        <p:blipFill>
          <a:blip r:embed="rId13"/>
          <a:stretch>
            <a:fillRect/>
          </a:stretch>
        </p:blipFill>
        <p:spPr>
          <a:xfrm>
            <a:off x="48242" y="3417820"/>
            <a:ext cx="3292022" cy="9999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1173679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E8998-E164-4E76-B5C0-02AB109648E7}"/>
              </a:ext>
            </a:extLst>
          </p:cNvPr>
          <p:cNvSpPr>
            <a:spLocks noGrp="1"/>
          </p:cNvSpPr>
          <p:nvPr>
            <p:ph type="ctrTitle"/>
          </p:nvPr>
        </p:nvSpPr>
        <p:spPr>
          <a:xfrm>
            <a:off x="843517" y="199955"/>
            <a:ext cx="9144000" cy="1059394"/>
          </a:xfrm>
        </p:spPr>
        <p:txBody>
          <a:bodyPr>
            <a:normAutofit/>
          </a:bodyPr>
          <a:lstStyle/>
          <a:p>
            <a:pPr algn="l"/>
            <a:r>
              <a:rPr lang="en-GB" sz="4800" b="1" u="sng" spc="300">
                <a:effectLst>
                  <a:outerShdw blurRad="38100" dist="38100" dir="2700000" algn="tl">
                    <a:srgbClr val="000000">
                      <a:alpha val="43137"/>
                    </a:srgbClr>
                  </a:outerShdw>
                </a:effectLst>
                <a:latin typeface="Segoe UI Light" panose="020B0502040204020203" pitchFamily="34" charset="0"/>
                <a:cs typeface="Segoe UI Light" panose="020B0502040204020203" pitchFamily="34" charset="0"/>
              </a:rPr>
              <a:t>What should they read?</a:t>
            </a:r>
          </a:p>
        </p:txBody>
      </p:sp>
      <p:pic>
        <p:nvPicPr>
          <p:cNvPr id="4" name="Picture 3">
            <a:extLst>
              <a:ext uri="{FF2B5EF4-FFF2-40B4-BE49-F238E27FC236}">
                <a16:creationId xmlns:a16="http://schemas.microsoft.com/office/drawing/2014/main" id="{CA4C3346-399A-40C7-BE2C-308FDF59FCE5}"/>
              </a:ext>
            </a:extLst>
          </p:cNvPr>
          <p:cNvPicPr>
            <a:picLocks noChangeAspect="1"/>
          </p:cNvPicPr>
          <p:nvPr/>
        </p:nvPicPr>
        <p:blipFill>
          <a:blip r:embed="rId3"/>
          <a:stretch>
            <a:fillRect/>
          </a:stretch>
        </p:blipFill>
        <p:spPr>
          <a:xfrm>
            <a:off x="645817" y="1337931"/>
            <a:ext cx="2413697" cy="29788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a:extLst>
              <a:ext uri="{FF2B5EF4-FFF2-40B4-BE49-F238E27FC236}">
                <a16:creationId xmlns:a16="http://schemas.microsoft.com/office/drawing/2014/main" id="{C4DE5670-E6C7-4208-810A-16A1A2518273}"/>
              </a:ext>
            </a:extLst>
          </p:cNvPr>
          <p:cNvPicPr>
            <a:picLocks noChangeAspect="1"/>
          </p:cNvPicPr>
          <p:nvPr/>
        </p:nvPicPr>
        <p:blipFill>
          <a:blip r:embed="rId4"/>
          <a:stretch>
            <a:fillRect/>
          </a:stretch>
        </p:blipFill>
        <p:spPr>
          <a:xfrm>
            <a:off x="571600" y="3469328"/>
            <a:ext cx="1658610" cy="244755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5">
            <a:extLst>
              <a:ext uri="{FF2B5EF4-FFF2-40B4-BE49-F238E27FC236}">
                <a16:creationId xmlns:a16="http://schemas.microsoft.com/office/drawing/2014/main" id="{73FC3385-F785-408D-9597-A7B0062033B4}"/>
              </a:ext>
            </a:extLst>
          </p:cNvPr>
          <p:cNvPicPr>
            <a:picLocks noChangeAspect="1"/>
          </p:cNvPicPr>
          <p:nvPr/>
        </p:nvPicPr>
        <p:blipFill>
          <a:blip r:embed="rId5"/>
          <a:stretch>
            <a:fillRect/>
          </a:stretch>
        </p:blipFill>
        <p:spPr>
          <a:xfrm>
            <a:off x="2344368" y="3333821"/>
            <a:ext cx="2413698" cy="31684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a:extLst>
              <a:ext uri="{FF2B5EF4-FFF2-40B4-BE49-F238E27FC236}">
                <a16:creationId xmlns:a16="http://schemas.microsoft.com/office/drawing/2014/main" id="{24D6FF84-A5BF-478B-9BDE-5BCC19EC3437}"/>
              </a:ext>
            </a:extLst>
          </p:cNvPr>
          <p:cNvPicPr>
            <a:picLocks noChangeAspect="1"/>
          </p:cNvPicPr>
          <p:nvPr/>
        </p:nvPicPr>
        <p:blipFill>
          <a:blip r:embed="rId6"/>
          <a:stretch>
            <a:fillRect/>
          </a:stretch>
        </p:blipFill>
        <p:spPr>
          <a:xfrm>
            <a:off x="3234481" y="1259349"/>
            <a:ext cx="3977962" cy="220997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a:extLst>
              <a:ext uri="{FF2B5EF4-FFF2-40B4-BE49-F238E27FC236}">
                <a16:creationId xmlns:a16="http://schemas.microsoft.com/office/drawing/2014/main" id="{C99895BE-F6D0-42AB-986A-C216A6EAB8CA}"/>
              </a:ext>
            </a:extLst>
          </p:cNvPr>
          <p:cNvPicPr>
            <a:picLocks noChangeAspect="1"/>
          </p:cNvPicPr>
          <p:nvPr/>
        </p:nvPicPr>
        <p:blipFill>
          <a:blip r:embed="rId7"/>
          <a:stretch>
            <a:fillRect/>
          </a:stretch>
        </p:blipFill>
        <p:spPr>
          <a:xfrm>
            <a:off x="4758065" y="3025004"/>
            <a:ext cx="1910838" cy="300743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Picture 8">
            <a:extLst>
              <a:ext uri="{FF2B5EF4-FFF2-40B4-BE49-F238E27FC236}">
                <a16:creationId xmlns:a16="http://schemas.microsoft.com/office/drawing/2014/main" id="{532ADC10-FE15-4F99-B673-6CF83C46379F}"/>
              </a:ext>
            </a:extLst>
          </p:cNvPr>
          <p:cNvPicPr>
            <a:picLocks noChangeAspect="1"/>
          </p:cNvPicPr>
          <p:nvPr/>
        </p:nvPicPr>
        <p:blipFill>
          <a:blip r:embed="rId8"/>
          <a:stretch>
            <a:fillRect/>
          </a:stretch>
        </p:blipFill>
        <p:spPr>
          <a:xfrm>
            <a:off x="7192957" y="1063487"/>
            <a:ext cx="2568748" cy="323822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Picture 9">
            <a:extLst>
              <a:ext uri="{FF2B5EF4-FFF2-40B4-BE49-F238E27FC236}">
                <a16:creationId xmlns:a16="http://schemas.microsoft.com/office/drawing/2014/main" id="{668BB218-B908-4B4F-8FF1-DBA71EB7E166}"/>
              </a:ext>
            </a:extLst>
          </p:cNvPr>
          <p:cNvPicPr>
            <a:picLocks noChangeAspect="1"/>
          </p:cNvPicPr>
          <p:nvPr/>
        </p:nvPicPr>
        <p:blipFill>
          <a:blip r:embed="rId9"/>
          <a:stretch>
            <a:fillRect/>
          </a:stretch>
        </p:blipFill>
        <p:spPr>
          <a:xfrm>
            <a:off x="6500481" y="3920533"/>
            <a:ext cx="1824038" cy="26289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Picture 10">
            <a:extLst>
              <a:ext uri="{FF2B5EF4-FFF2-40B4-BE49-F238E27FC236}">
                <a16:creationId xmlns:a16="http://schemas.microsoft.com/office/drawing/2014/main" id="{3F0691CB-4D29-492E-8851-C250867887D8}"/>
              </a:ext>
            </a:extLst>
          </p:cNvPr>
          <p:cNvPicPr>
            <a:picLocks noChangeAspect="1"/>
          </p:cNvPicPr>
          <p:nvPr/>
        </p:nvPicPr>
        <p:blipFill>
          <a:blip r:embed="rId10"/>
          <a:stretch>
            <a:fillRect/>
          </a:stretch>
        </p:blipFill>
        <p:spPr>
          <a:xfrm>
            <a:off x="8335114" y="4012454"/>
            <a:ext cx="2292265" cy="29788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11">
            <a:extLst>
              <a:ext uri="{FF2B5EF4-FFF2-40B4-BE49-F238E27FC236}">
                <a16:creationId xmlns:a16="http://schemas.microsoft.com/office/drawing/2014/main" id="{01933837-825E-43EF-9EB3-3D7616396B55}"/>
              </a:ext>
            </a:extLst>
          </p:cNvPr>
          <p:cNvPicPr>
            <a:picLocks noChangeAspect="1"/>
          </p:cNvPicPr>
          <p:nvPr/>
        </p:nvPicPr>
        <p:blipFill>
          <a:blip r:embed="rId11"/>
          <a:stretch>
            <a:fillRect/>
          </a:stretch>
        </p:blipFill>
        <p:spPr>
          <a:xfrm>
            <a:off x="9663857" y="2499600"/>
            <a:ext cx="1576300" cy="24184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Picture 13">
            <a:extLst>
              <a:ext uri="{FF2B5EF4-FFF2-40B4-BE49-F238E27FC236}">
                <a16:creationId xmlns:a16="http://schemas.microsoft.com/office/drawing/2014/main" id="{2B850C96-4C16-4EC0-BD32-47AFAD6F622A}"/>
              </a:ext>
            </a:extLst>
          </p:cNvPr>
          <p:cNvPicPr>
            <a:picLocks noChangeAspect="1"/>
          </p:cNvPicPr>
          <p:nvPr/>
        </p:nvPicPr>
        <p:blipFill>
          <a:blip r:embed="rId12"/>
          <a:stretch>
            <a:fillRect/>
          </a:stretch>
        </p:blipFill>
        <p:spPr>
          <a:xfrm>
            <a:off x="9602216" y="352708"/>
            <a:ext cx="2453881" cy="194284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2562763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E8998-E164-4E76-B5C0-02AB109648E7}"/>
              </a:ext>
            </a:extLst>
          </p:cNvPr>
          <p:cNvSpPr>
            <a:spLocks noGrp="1"/>
          </p:cNvSpPr>
          <p:nvPr>
            <p:ph type="ctrTitle"/>
          </p:nvPr>
        </p:nvSpPr>
        <p:spPr>
          <a:xfrm>
            <a:off x="492642" y="93630"/>
            <a:ext cx="9144000" cy="1059394"/>
          </a:xfrm>
        </p:spPr>
        <p:txBody>
          <a:bodyPr>
            <a:normAutofit/>
          </a:bodyPr>
          <a:lstStyle/>
          <a:p>
            <a:pPr algn="l"/>
            <a:r>
              <a:rPr lang="en-GB" sz="4800" b="1" u="sng" spc="300">
                <a:effectLst>
                  <a:outerShdw blurRad="38100" dist="38100" dir="2700000" algn="tl">
                    <a:srgbClr val="000000">
                      <a:alpha val="43137"/>
                    </a:srgbClr>
                  </a:outerShdw>
                </a:effectLst>
                <a:latin typeface="Segoe UI Light" panose="020B0502040204020203" pitchFamily="34" charset="0"/>
                <a:cs typeface="Segoe UI Light" panose="020B0502040204020203" pitchFamily="34" charset="0"/>
              </a:rPr>
              <a:t>Accelerated Reader</a:t>
            </a:r>
          </a:p>
        </p:txBody>
      </p:sp>
      <p:sp>
        <p:nvSpPr>
          <p:cNvPr id="3" name="TextBox 2">
            <a:extLst>
              <a:ext uri="{FF2B5EF4-FFF2-40B4-BE49-F238E27FC236}">
                <a16:creationId xmlns:a16="http://schemas.microsoft.com/office/drawing/2014/main" id="{FA162217-A481-4DEA-9C13-49BE117D9DA1}"/>
              </a:ext>
            </a:extLst>
          </p:cNvPr>
          <p:cNvSpPr txBox="1"/>
          <p:nvPr/>
        </p:nvSpPr>
        <p:spPr>
          <a:xfrm>
            <a:off x="492642" y="1669312"/>
            <a:ext cx="7503042" cy="3785652"/>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Calibri" panose="020F0502020204030204"/>
                <a:ea typeface="+mn-ea"/>
                <a:cs typeface="+mn-cs"/>
              </a:rPr>
              <a:t>Accelerated Reader is a computer program that helps teachers manage and monitor children's independent reading practice.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Calibri" panose="020F0502020204030204"/>
                <a:ea typeface="+mn-ea"/>
                <a:cs typeface="+mn-cs"/>
              </a:rPr>
              <a:t>Your child picks a book at his/her own level and reads it at his/her own pace.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Calibri" panose="020F0502020204030204"/>
                <a:ea typeface="+mn-ea"/>
                <a:cs typeface="+mn-cs"/>
              </a:rPr>
              <a:t> When finished, your child takes a short quiz on the computer. (Passing the quiz is an indication that your child understood what was read.)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000" b="0" i="0" u="none" strike="noStrike" kern="1200" cap="none" spc="0" normalizeH="0" baseline="0" noProof="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000" b="0" i="0" u="none" strike="noStrike" kern="1200" cap="none" spc="0" normalizeH="0" baseline="0" noProof="0">
                <a:ln>
                  <a:noFill/>
                </a:ln>
                <a:solidFill>
                  <a:prstClr val="black"/>
                </a:solidFill>
                <a:effectLst/>
                <a:uLnTx/>
                <a:uFillTx/>
                <a:latin typeface="Calibri" panose="020F0502020204030204"/>
                <a:ea typeface="+mn-ea"/>
                <a:cs typeface="+mn-cs"/>
              </a:rPr>
              <a:t> Accelerated Reader gives both children and teachers feedback based on the quiz results.</a:t>
            </a:r>
            <a:endParaRPr kumimoji="0" lang="en-GB" sz="20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 name="Picture 3" descr="A picture containing text, font, screenshot, logo&#10;&#10;Description automatically generated">
            <a:extLst>
              <a:ext uri="{FF2B5EF4-FFF2-40B4-BE49-F238E27FC236}">
                <a16:creationId xmlns:a16="http://schemas.microsoft.com/office/drawing/2014/main" id="{89FC7506-7664-4266-8758-FF69B1E6BF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5684" y="2703051"/>
            <a:ext cx="3603357" cy="19022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6" descr="Stamshaw Junior School - Accelerated Reader Launch">
            <a:extLst>
              <a:ext uri="{FF2B5EF4-FFF2-40B4-BE49-F238E27FC236}">
                <a16:creationId xmlns:a16="http://schemas.microsoft.com/office/drawing/2014/main" id="{01A4431D-341E-45DA-801C-C7ACC713E9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17983" y="349445"/>
            <a:ext cx="1837318" cy="183731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61101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0C6EABCA-78D7-4D8D-ADAA-F7C1B8392361}"/>
              </a:ext>
            </a:extLst>
          </p:cNvPr>
          <p:cNvSpPr>
            <a:spLocks noGrp="1"/>
          </p:cNvSpPr>
          <p:nvPr>
            <p:ph type="ctrTitle"/>
          </p:nvPr>
        </p:nvSpPr>
        <p:spPr>
          <a:xfrm>
            <a:off x="2044995" y="303656"/>
            <a:ext cx="7545572" cy="780865"/>
          </a:xfrm>
        </p:spPr>
        <p:txBody>
          <a:bodyPr>
            <a:normAutofit fontScale="90000"/>
          </a:bodyPr>
          <a:lstStyle/>
          <a:p>
            <a:r>
              <a:rPr lang="en-GB" u="sng"/>
              <a:t>Reading Challenges</a:t>
            </a:r>
          </a:p>
        </p:txBody>
      </p:sp>
      <p:pic>
        <p:nvPicPr>
          <p:cNvPr id="8" name="Picture 7">
            <a:extLst>
              <a:ext uri="{FF2B5EF4-FFF2-40B4-BE49-F238E27FC236}">
                <a16:creationId xmlns:a16="http://schemas.microsoft.com/office/drawing/2014/main" id="{75422E06-3AD5-4DE1-BDF4-F238D209BA7C}"/>
              </a:ext>
            </a:extLst>
          </p:cNvPr>
          <p:cNvPicPr>
            <a:picLocks noChangeAspect="1"/>
          </p:cNvPicPr>
          <p:nvPr/>
        </p:nvPicPr>
        <p:blipFill>
          <a:blip r:embed="rId3"/>
          <a:stretch>
            <a:fillRect/>
          </a:stretch>
        </p:blipFill>
        <p:spPr>
          <a:xfrm>
            <a:off x="8137960" y="894620"/>
            <a:ext cx="3582065" cy="449618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Picture 4" descr="A Collection of Printable Teaching Resources. Reading, English resources  for schools including posters and worksheets">
            <a:extLst>
              <a:ext uri="{FF2B5EF4-FFF2-40B4-BE49-F238E27FC236}">
                <a16:creationId xmlns:a16="http://schemas.microsoft.com/office/drawing/2014/main" id="{BA63C2A2-A941-49AC-9115-84012D4D440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72284" y="4933226"/>
            <a:ext cx="4607388" cy="1621118"/>
          </a:xfrm>
          <a:prstGeom prst="rect">
            <a:avLst/>
          </a:prstGeom>
          <a:noFill/>
          <a:extLst>
            <a:ext uri="{909E8E84-426E-40DD-AFC4-6F175D3DCCD1}">
              <a14:hiddenFill xmlns:a14="http://schemas.microsoft.com/office/drawing/2010/main">
                <a:solidFill>
                  <a:srgbClr val="FFFFFF"/>
                </a:solidFill>
              </a14:hiddenFill>
            </a:ext>
          </a:extLst>
        </p:spPr>
      </p:pic>
      <p:pic>
        <p:nvPicPr>
          <p:cNvPr id="10" name="Content Placeholder 8">
            <a:extLst>
              <a:ext uri="{FF2B5EF4-FFF2-40B4-BE49-F238E27FC236}">
                <a16:creationId xmlns:a16="http://schemas.microsoft.com/office/drawing/2014/main" id="{0FDCFB7D-6D44-45FA-8B0B-3DAED4F553B9}"/>
              </a:ext>
            </a:extLst>
          </p:cNvPr>
          <p:cNvPicPr>
            <a:picLocks noChangeAspect="1"/>
          </p:cNvPicPr>
          <p:nvPr/>
        </p:nvPicPr>
        <p:blipFill>
          <a:blip r:embed="rId5"/>
          <a:stretch>
            <a:fillRect/>
          </a:stretch>
        </p:blipFill>
        <p:spPr>
          <a:xfrm>
            <a:off x="471975" y="1149496"/>
            <a:ext cx="6805783" cy="371875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266620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21</Slides>
  <Notes>3</Notes>
  <HiddenSlides>0</HiddenSlides>
  <ScaleCrop>false</ScaleCrop>
  <HeadingPairs>
    <vt:vector size="4" baseType="variant">
      <vt:variant>
        <vt:lpstr>Theme</vt:lpstr>
      </vt:variant>
      <vt:variant>
        <vt:i4>2</vt:i4>
      </vt:variant>
      <vt:variant>
        <vt:lpstr>Slide Titles</vt:lpstr>
      </vt:variant>
      <vt:variant>
        <vt:i4>21</vt:i4>
      </vt:variant>
    </vt:vector>
  </HeadingPairs>
  <TitlesOfParts>
    <vt:vector size="23" baseType="lpstr">
      <vt:lpstr>1_Office Theme</vt:lpstr>
      <vt:lpstr>Office Theme</vt:lpstr>
      <vt:lpstr>Classics in the Bridge</vt:lpstr>
      <vt:lpstr>PowerPoint Presentation</vt:lpstr>
      <vt:lpstr>What is a ‘Philosopher’?</vt:lpstr>
      <vt:lpstr>What is a Philosopher?</vt:lpstr>
      <vt:lpstr>What is a ‘Philosopher’?</vt:lpstr>
      <vt:lpstr>Three Key Questions – How can you be more philosophical?</vt:lpstr>
      <vt:lpstr>Classics and Latin in The Bridge</vt:lpstr>
      <vt:lpstr>Aspirational Curriculum</vt:lpstr>
      <vt:lpstr>Etymology </vt:lpstr>
      <vt:lpstr>Student experiences of Classics</vt:lpstr>
      <vt:lpstr>The importance of reading</vt:lpstr>
      <vt:lpstr>The benefits of reading for pleasure</vt:lpstr>
      <vt:lpstr>Learning to read</vt:lpstr>
      <vt:lpstr>Ways to practise reading</vt:lpstr>
      <vt:lpstr>PowerPoint Presentation</vt:lpstr>
      <vt:lpstr>Listening to children read</vt:lpstr>
      <vt:lpstr>Listening to children read</vt:lpstr>
      <vt:lpstr>What should they read?</vt:lpstr>
      <vt:lpstr>What should they read?</vt:lpstr>
      <vt:lpstr>Accelerated Reader</vt:lpstr>
      <vt:lpstr>Reading Challenges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Tutor Time Day Two</dc:title>
  <dc:creator>Matt Stocks</dc:creator>
  <cp:revision>5</cp:revision>
  <dcterms:created xsi:type="dcterms:W3CDTF">2022-06-26T16:23:04Z</dcterms:created>
  <dcterms:modified xsi:type="dcterms:W3CDTF">2023-12-05T14:19:30Z</dcterms:modified>
</cp:coreProperties>
</file>